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5D51"/>
    <a:srgbClr val="D8AF96"/>
    <a:srgbClr val="CFB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cdn.culture.ru/images/7f5aad64-131d-5168-b629-f8658f0b4ca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5557" y="155120"/>
            <a:ext cx="11536136" cy="6547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987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823" y="1"/>
            <a:ext cx="11256135" cy="128788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Овощи и фрукты – витаминные продукты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5156" y="1287887"/>
            <a:ext cx="3812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Чтоб здоровым, сильным быть,</a:t>
            </a:r>
          </a:p>
          <a:p>
            <a:r>
              <a:rPr lang="ru-RU" b="1" dirty="0">
                <a:solidFill>
                  <a:srgbClr val="FFFF00"/>
                </a:solidFill>
              </a:rPr>
              <a:t>Н</a:t>
            </a:r>
            <a:r>
              <a:rPr lang="ru-RU" b="1" dirty="0" smtClean="0">
                <a:solidFill>
                  <a:srgbClr val="FFFF00"/>
                </a:solidFill>
              </a:rPr>
              <a:t>адо овощи и фрукты любить</a:t>
            </a:r>
          </a:p>
          <a:p>
            <a:r>
              <a:rPr lang="ru-RU" b="1" dirty="0">
                <a:solidFill>
                  <a:srgbClr val="FFFF00"/>
                </a:solidFill>
              </a:rPr>
              <a:t>В</a:t>
            </a:r>
            <a:r>
              <a:rPr lang="ru-RU" b="1" dirty="0" smtClean="0">
                <a:solidFill>
                  <a:srgbClr val="FFFF00"/>
                </a:solidFill>
              </a:rPr>
              <a:t>се без исключенья</a:t>
            </a:r>
          </a:p>
          <a:p>
            <a:r>
              <a:rPr lang="ru-RU" b="1" dirty="0">
                <a:solidFill>
                  <a:srgbClr val="FFFF00"/>
                </a:solidFill>
              </a:rPr>
              <a:t>В</a:t>
            </a:r>
            <a:r>
              <a:rPr lang="ru-RU" b="1" dirty="0" smtClean="0">
                <a:solidFill>
                  <a:srgbClr val="FFFF00"/>
                </a:solidFill>
              </a:rPr>
              <a:t> этом нет сомненья.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19729" y="2488216"/>
            <a:ext cx="5615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Совместное приготовление салатов с родителями: «Зайкина радость», «Винегрет», «Дары солнца»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6823" y="3411546"/>
            <a:ext cx="3219719" cy="28405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01555" y="3657279"/>
            <a:ext cx="4069723" cy="259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68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637" y="0"/>
            <a:ext cx="3501422" cy="150706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Дегустация блюд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308" y="1507067"/>
            <a:ext cx="3359756" cy="2519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9250" y="1957588"/>
            <a:ext cx="3408608" cy="25564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5338" y="3412901"/>
            <a:ext cx="3511638" cy="26337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25037" y="540913"/>
            <a:ext cx="6272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ОПЫТНО-ЭКСПЕРИМЕНТАЛЬНАЯ ДЕЯТЕЛЬНОСТЬ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«ВКУСНЫЙ СОК»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6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2855" y="314577"/>
            <a:ext cx="8534400" cy="1218009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Фито чаи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6067" y="1700708"/>
            <a:ext cx="457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Цель: сформировать представление о ценностях разнообразных напитков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2975" y="2648440"/>
            <a:ext cx="4567707" cy="342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5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685799"/>
            <a:ext cx="9277597" cy="440135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  <a:t>Взрослым кажется, что дети не заботятся о своем здоровье…</a:t>
            </a:r>
            <a:b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</a:br>
            <a: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  <a:t>нет. Детям совершенно так же, </a:t>
            </a:r>
            <a:b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</a:br>
            <a: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  <a:t>как и взрослым, хочется быть</a:t>
            </a:r>
            <a:b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</a:br>
            <a: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  <a:t>здоровыми и сильными, только дети</a:t>
            </a:r>
            <a:b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</a:br>
            <a: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  <a:t>не знают, что для этого надо делать.</a:t>
            </a:r>
            <a:b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</a:br>
            <a:r>
              <a:rPr lang="ru-RU" sz="2400" b="1" dirty="0" smtClean="0">
                <a:solidFill>
                  <a:schemeClr val="accent6"/>
                </a:solidFill>
                <a:cs typeface="Aldhabi" panose="01000000000000000000" pitchFamily="2" charset="-78"/>
              </a:rPr>
              <a:t>Объясни им. И они будут беречься.</a:t>
            </a:r>
            <a:endParaRPr lang="ru-RU" sz="2400" b="1" dirty="0">
              <a:solidFill>
                <a:schemeClr val="accent6"/>
              </a:solidFill>
              <a:cs typeface="Aldhabi" panose="01000000000000000000" pitchFamily="2" charset="-78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1446211" y="5087154"/>
            <a:ext cx="9565225" cy="669702"/>
          </a:xfrm>
        </p:spPr>
        <p:txBody>
          <a:bodyPr>
            <a:normAutofit/>
          </a:bodyPr>
          <a:lstStyle/>
          <a:p>
            <a:pPr algn="r"/>
            <a:r>
              <a:rPr lang="ru-RU" b="1" dirty="0" err="1" smtClean="0">
                <a:solidFill>
                  <a:schemeClr val="bg1"/>
                </a:solidFill>
              </a:rPr>
              <a:t>Януш</a:t>
            </a:r>
            <a:r>
              <a:rPr lang="ru-RU" b="1" dirty="0" smtClean="0">
                <a:solidFill>
                  <a:schemeClr val="bg1"/>
                </a:solidFill>
              </a:rPr>
              <a:t> Корчак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 flipV="1">
            <a:off x="684213" y="6297768"/>
            <a:ext cx="8534400" cy="5151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70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47"/>
    </mc:Choice>
    <mc:Fallback xmlns="">
      <p:transition spd="slow" advTm="94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4213" y="347731"/>
            <a:ext cx="10058400" cy="2331076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rgbClr val="00B050"/>
                </a:solidFill>
              </a:rPr>
              <a:t>Цель:</a:t>
            </a:r>
            <a:endParaRPr lang="ru-RU" sz="8000" b="1" dirty="0">
              <a:solidFill>
                <a:srgbClr val="00B05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84212" y="2678807"/>
            <a:ext cx="8535988" cy="3315593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schemeClr val="bg1"/>
                </a:solidFill>
              </a:rPr>
              <a:t>Формирование у детей старшего дошкольного возраста ценностного отношения к собственному здоровью через освоение навыков правильного питания как составной части здорового образа жизни.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915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33"/>
    </mc:Choice>
    <mc:Fallback xmlns="">
      <p:transition spd="slow" advTm="84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529366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rgbClr val="00B050"/>
                </a:solidFill>
              </a:rPr>
              <a:t>Задачи:</a:t>
            </a:r>
            <a:endParaRPr lang="ru-RU" sz="8000" b="1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2369713"/>
            <a:ext cx="8535988" cy="3624687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bg1"/>
                </a:solidFill>
              </a:rPr>
              <a:t>Повышение компетентности детей старшего дошкольного возраста в вопросах здорового питания, как одного из компонентов сохранения и укрепления здоровья.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bg1"/>
                </a:solidFill>
              </a:rPr>
              <a:t>Формирование у дошкольников представления о правилах этикета, связанных с питанием.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bg1"/>
                </a:solidFill>
              </a:rPr>
              <a:t>Привлечение внимания родителей к проблеме организации рационального питания дошкольников.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224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67"/>
    </mc:Choice>
    <mc:Fallback xmlns="">
      <p:transition spd="slow" advTm="123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667" y="141667"/>
            <a:ext cx="11009805" cy="117197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Если хочешь быть здоров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0004" y="1313643"/>
            <a:ext cx="819096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700" dirty="0" smtClean="0"/>
              <a:t>Проведение ООД</a:t>
            </a:r>
          </a:p>
          <a:p>
            <a:endParaRPr lang="ru-RU" sz="17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7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700" dirty="0" smtClean="0"/>
              <a:t>Вечер загадок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7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700" dirty="0" smtClean="0"/>
              <a:t>Опытно-экспериментальная деятельность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7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700" dirty="0" smtClean="0"/>
              <a:t>Экологическое кафе «Дары осени»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7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700" dirty="0" smtClean="0"/>
              <a:t>Использование презентации «Где прячутся витамины», «Откуда хлеб появился»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7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700" dirty="0" smtClean="0"/>
              <a:t>Д/и «Разборчивый повар», «Где прячутся витамины», «Угадай по вкусу, запаху», «Что положим в винегрет?» и т.д.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7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700" dirty="0" smtClean="0"/>
              <a:t>Аппликация «Ваза с фруктами»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7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700" dirty="0" smtClean="0"/>
              <a:t>Рисование, лепка «Корзина с фруктами»</a:t>
            </a:r>
            <a:endParaRPr lang="ru-RU" sz="17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5964" y="1512877"/>
            <a:ext cx="2891822" cy="21688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61173" y="3039414"/>
            <a:ext cx="2683095" cy="20123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54770" y="4881486"/>
            <a:ext cx="2494209" cy="170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46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403505"/>
            <a:ext cx="10559044" cy="824247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Самые полезные продукты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0139" y="1452976"/>
            <a:ext cx="10187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Задача: </a:t>
            </a:r>
            <a:r>
              <a:rPr lang="ru-RU" dirty="0" smtClean="0">
                <a:solidFill>
                  <a:schemeClr val="bg1"/>
                </a:solidFill>
              </a:rPr>
              <a:t>дать представление о том, какие продукты наиболее полезны и необходимы человеку каждый день, научить выбирать самые полезные продукты.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193960" y="2376306"/>
            <a:ext cx="425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Экскурсия в магазин «Пятерочка»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63701" y="2306581"/>
            <a:ext cx="1801563" cy="13511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9659" y="2898578"/>
            <a:ext cx="1750826" cy="131311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0356" y="1934347"/>
            <a:ext cx="1863144" cy="139735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8974" y="2874580"/>
            <a:ext cx="1837238" cy="137792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7169" y="2376306"/>
            <a:ext cx="1822230" cy="136667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50361" y="4765183"/>
            <a:ext cx="54761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Книга рецептов «Здоровое питание и мы»</a:t>
            </a:r>
          </a:p>
          <a:p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/>
              <a:t>Конкурс «Придумай рекламу для любимого овоща, фрукта, молочного продукта»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34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819" y="623671"/>
            <a:ext cx="10237073" cy="6770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Как правильно есть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8337" y="1506829"/>
            <a:ext cx="9053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Цель: сформировать у дошкольников представления об основных принципах гигиены питания.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6371" y="2359223"/>
            <a:ext cx="90409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Модель правил гигиены питания</a:t>
            </a:r>
          </a:p>
          <a:p>
            <a:endParaRPr lang="ru-RU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bg1"/>
                </a:solidFill>
              </a:rPr>
              <a:t>Перед едой мыть руки с мылом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bg1"/>
                </a:solidFill>
              </a:rPr>
              <a:t>Не переедать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bg1"/>
                </a:solidFill>
              </a:rPr>
              <a:t>Во время еды не разговаривать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bg1"/>
                </a:solidFill>
              </a:rPr>
              <a:t>Не торопиться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bg1"/>
                </a:solidFill>
              </a:rPr>
              <a:t>Фрукты и овощи надо хорошо мыть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chemeClr val="bg1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Работа с родителями: оформление стенда «Мы за здоровое питание», предложение родителям буклетов «Золотые правила питания»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860938" y="2387420"/>
            <a:ext cx="3953817" cy="296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89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485" y="128790"/>
            <a:ext cx="8534400" cy="1159098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Режим дня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1181" y="1641384"/>
            <a:ext cx="51386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дать представление о необходимости и важности регулярного питания, соблюдения режима питания.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12634" y="3694853"/>
            <a:ext cx="3554570" cy="27445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22763" y="1501318"/>
            <a:ext cx="4546243" cy="438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11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59" y="147151"/>
            <a:ext cx="10623439" cy="112785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Где прячутся витамины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0200" y="1403796"/>
            <a:ext cx="8033350" cy="38412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1521" y="5731099"/>
            <a:ext cx="10599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 помощью родителей были изготовлены книжки – малышки «Где живут витамины»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000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4|1.7|1.4"/>
</p:tagLst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245</TotalTime>
  <Words>356</Words>
  <Application>Microsoft Office PowerPoint</Application>
  <PresentationFormat>Произвольный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Сектор</vt:lpstr>
      <vt:lpstr>Презентация PowerPoint</vt:lpstr>
      <vt:lpstr>Взрослым кажется, что дети не заботятся о своем здоровье… нет. Детям совершенно так же,  как и взрослым, хочется быть здоровыми и сильными, только дети не знают, что для этого надо делать. Объясни им. И они будут беречься.</vt:lpstr>
      <vt:lpstr>Цель:</vt:lpstr>
      <vt:lpstr>Задачи:</vt:lpstr>
      <vt:lpstr>Если хочешь быть здоров</vt:lpstr>
      <vt:lpstr>Самые полезные продукты</vt:lpstr>
      <vt:lpstr>Как правильно есть</vt:lpstr>
      <vt:lpstr>Режим дня</vt:lpstr>
      <vt:lpstr>Где прячутся витамины</vt:lpstr>
      <vt:lpstr>Овощи и фрукты – витаминные продукты</vt:lpstr>
      <vt:lpstr>Дегустация блюд</vt:lpstr>
      <vt:lpstr>Фито чаи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</dc:creator>
  <cp:lastModifiedBy>Юзер2</cp:lastModifiedBy>
  <cp:revision>35</cp:revision>
  <dcterms:created xsi:type="dcterms:W3CDTF">2016-10-09T17:49:59Z</dcterms:created>
  <dcterms:modified xsi:type="dcterms:W3CDTF">2025-01-23T10:14:46Z</dcterms:modified>
</cp:coreProperties>
</file>