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29" y="90152"/>
            <a:ext cx="900233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369" y="631065"/>
            <a:ext cx="77917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Семейные традиции</a:t>
            </a:r>
          </a:p>
          <a:p>
            <a:r>
              <a:rPr lang="ru-RU" sz="2000" b="1" dirty="0" smtClean="0"/>
              <a:t>Главная цель семейных традиций – преумножить и передать другому поколению обычаи, нормы, правила поведения, манеры и др., которые появляются внутри семьи.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69" y="2441754"/>
            <a:ext cx="3132249" cy="23491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0286" y="2541255"/>
            <a:ext cx="3337122" cy="2486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29302" y="2563390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7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338" y="528034"/>
            <a:ext cx="82424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Семейный отдых</a:t>
            </a:r>
          </a:p>
          <a:p>
            <a:r>
              <a:rPr lang="ru-RU" sz="2000" b="1" dirty="0" smtClean="0"/>
              <a:t>Совместный семейный отдых – лучший способ укрепления детско-родительских отношений.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361" y="3963942"/>
            <a:ext cx="3864383" cy="2554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625" y="1955316"/>
            <a:ext cx="2773519" cy="3698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553" y="188116"/>
            <a:ext cx="2712160" cy="3616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32" y="2159367"/>
            <a:ext cx="2349522" cy="40809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81" y="2151129"/>
            <a:ext cx="2349522" cy="408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59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913" y="540913"/>
            <a:ext cx="8551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Семейные праздники</a:t>
            </a:r>
            <a:endParaRPr lang="ru-RU" sz="2000" b="1" dirty="0" smtClean="0"/>
          </a:p>
          <a:p>
            <a:r>
              <a:rPr lang="ru-RU" sz="2000" b="1" dirty="0" smtClean="0"/>
              <a:t>Цель: приобщать родителей, детей и родственников к проведению совместных праздников.</a:t>
            </a:r>
            <a:endParaRPr lang="ru-RU" sz="32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99" y="2436702"/>
            <a:ext cx="4496847" cy="33726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7060" y="2050335"/>
            <a:ext cx="3859369" cy="33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7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4" y="463639"/>
            <a:ext cx="8667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Семейные встречи</a:t>
            </a:r>
          </a:p>
          <a:p>
            <a:r>
              <a:rPr lang="ru-RU" sz="2000" b="1" dirty="0" smtClean="0"/>
              <a:t>Семья – это близкие и родные люди, те, кого любим, с кого берем пример, о ком заботимся, кому желаем счастья и добра.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972" y="2498502"/>
            <a:ext cx="4710214" cy="3103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364" y="1996226"/>
            <a:ext cx="3261939" cy="42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2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036" y="631065"/>
            <a:ext cx="83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Семейное хобби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839" y="2485624"/>
            <a:ext cx="3719722" cy="4135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5161" y="1558344"/>
            <a:ext cx="792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Семейное хобби – это занятие любимым делом, которое доставляет в жизни радость и удовольствие. Хобби имеют все: и дети, и взрослые.</a:t>
            </a:r>
          </a:p>
        </p:txBody>
      </p:sp>
    </p:spTree>
    <p:extLst>
      <p:ext uri="{BB962C8B-B14F-4D97-AF65-F5344CB8AC3E}">
        <p14:creationId xmlns:p14="http://schemas.microsoft.com/office/powerpoint/2010/main" val="768705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8" y="283335"/>
            <a:ext cx="88993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Праздник «День матери»</a:t>
            </a:r>
          </a:p>
          <a:p>
            <a:endParaRPr lang="ru-RU" dirty="0" smtClean="0"/>
          </a:p>
          <a:p>
            <a:r>
              <a:rPr lang="ru-RU" sz="2000" b="1" dirty="0" smtClean="0"/>
              <a:t>«</a:t>
            </a:r>
            <a:r>
              <a:rPr lang="ru-RU" sz="2000" b="1" dirty="0"/>
              <a:t>Кто открыл мне этот мир,</a:t>
            </a:r>
          </a:p>
          <a:p>
            <a:r>
              <a:rPr lang="ru-RU" sz="2000" b="1" dirty="0"/>
              <a:t> </a:t>
            </a:r>
          </a:p>
          <a:p>
            <a:r>
              <a:rPr lang="ru-RU" sz="2000" b="1" dirty="0"/>
              <a:t> Не жалея своих сил?</a:t>
            </a:r>
          </a:p>
          <a:p>
            <a:r>
              <a:rPr lang="ru-RU" sz="2000" b="1" dirty="0"/>
              <a:t> </a:t>
            </a:r>
          </a:p>
          <a:p>
            <a:r>
              <a:rPr lang="ru-RU" sz="2000" b="1" dirty="0"/>
              <a:t>И всегда оберегала</a:t>
            </a:r>
          </a:p>
          <a:p>
            <a:r>
              <a:rPr lang="ru-RU" sz="2000" b="1" dirty="0"/>
              <a:t> </a:t>
            </a:r>
          </a:p>
          <a:p>
            <a:r>
              <a:rPr lang="ru-RU" sz="2000" b="1" dirty="0"/>
              <a:t>Лучшая на сете мама!»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164" y="891602"/>
            <a:ext cx="3472474" cy="2593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401" y="3649563"/>
            <a:ext cx="3414395" cy="2793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876" y="3732205"/>
            <a:ext cx="3646215" cy="26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4" y="476518"/>
            <a:ext cx="8809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Пусть в вашей семье светит солнце!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129" y="2934975"/>
            <a:ext cx="2654389" cy="26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1087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Семья – это дом, где тепло и уют,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Где любят тебя и, конечно же, ждут.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Семья это те, без кого мы не можем,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Они нам всех ближе, родней и дороже.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Семья – это радость улыбок и встреч,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Которые надо ценить и беречь.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798" y="3312220"/>
            <a:ext cx="4539535" cy="301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493" y="0"/>
            <a:ext cx="8062174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6000" b="1" dirty="0" smtClean="0">
              <a:solidFill>
                <a:srgbClr val="FF00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Arial" charset="0"/>
              </a:rPr>
              <a:t>Задачи</a:t>
            </a:r>
            <a:endParaRPr lang="ru-RU" sz="6000" b="1" dirty="0">
              <a:solidFill>
                <a:srgbClr val="FF0000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b="1" dirty="0" smtClean="0">
              <a:solidFill>
                <a:schemeClr val="hlink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b="1" dirty="0">
              <a:solidFill>
                <a:schemeClr val="hlink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Arial" charset="0"/>
              </a:rPr>
              <a:t>1</a:t>
            </a:r>
            <a:r>
              <a:rPr lang="ru-RU" sz="2400" b="1" dirty="0">
                <a:latin typeface="Arial" charset="0"/>
              </a:rPr>
              <a:t>. Расширять представление о семье.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>
                <a:latin typeface="Arial" charset="0"/>
              </a:rPr>
              <a:t>2. Развивать интерес к истории своей семьи, семейным традициям, родословной.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>
                <a:latin typeface="Arial" charset="0"/>
              </a:rPr>
              <a:t>3. Формировать представления о родственных отношениях.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>
                <a:latin typeface="Arial" charset="0"/>
              </a:rPr>
              <a:t>4. Воспитывать чувство любви к своей семье и гордость за неё, чувство уважения к родителям.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>
                <a:latin typeface="Arial" charset="0"/>
              </a:rPr>
              <a:t>5.Формировать элементарные представления о родословной.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>
                <a:latin typeface="Arial" charset="0"/>
              </a:rPr>
              <a:t>6. Воспитывать уважительные отношения ко всем членам семьи.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>
                <a:latin typeface="Arial" charset="0"/>
              </a:rPr>
              <a:t>7. Выработать действия: сохранять семейные традиции, создание семейной летописи.</a:t>
            </a:r>
          </a:p>
        </p:txBody>
      </p:sp>
    </p:spTree>
    <p:extLst>
      <p:ext uri="{BB962C8B-B14F-4D97-AF65-F5344CB8AC3E}">
        <p14:creationId xmlns:p14="http://schemas.microsoft.com/office/powerpoint/2010/main" val="209929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8" y="334851"/>
            <a:ext cx="855157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Моя семья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Проведение ООД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Вечер загадок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Ситуативный разговор « Мой дом, моя семья», « Моя семья и родственники»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Творческое рассказывание: « Мои близкие», «Выходной день в моей семье», Как я помогаю маме»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Д/и «Назови профессии», «Сложи картинку», «Составь цепочку и т.д.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Аппликация: «Подарок для любимой мамочке»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Инсценировка « Мама»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Рисование, лепка: «Моя дружная семья»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4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916" y="450761"/>
            <a:ext cx="897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Папа, мама, брат, сестра и я – вместе дружная семья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5335" y="1312216"/>
            <a:ext cx="3081179" cy="2678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599" y="1299335"/>
            <a:ext cx="3524518" cy="2643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713" y="4162506"/>
            <a:ext cx="4250031" cy="23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5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50" y="335857"/>
            <a:ext cx="8448698" cy="58073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050" y="488257"/>
            <a:ext cx="8448698" cy="580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7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794" y="592428"/>
            <a:ext cx="82811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Герб – символ семьи. Он отражает все лучшее, что есть в ней, ее место в обществе и основные ценности. Семейный герб – символ преемственности поколений.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843" y="3563381"/>
            <a:ext cx="2665926" cy="2965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90" y="2840126"/>
            <a:ext cx="3013656" cy="2640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2466" y="2650203"/>
            <a:ext cx="2794718" cy="2830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728" y="2840126"/>
            <a:ext cx="3013656" cy="2640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777" y="2840126"/>
            <a:ext cx="3013656" cy="26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6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307" y="450761"/>
            <a:ext cx="8474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Генеалогическое древо – схематическое представление родственных связей в виде условно-символического дерева.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6"/>
          <a:stretch/>
        </p:blipFill>
        <p:spPr>
          <a:xfrm>
            <a:off x="3322066" y="3715554"/>
            <a:ext cx="3917315" cy="2588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185" y="1880315"/>
            <a:ext cx="2950032" cy="2653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37523" y="2131797"/>
            <a:ext cx="3845655" cy="2884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325" y="1888553"/>
            <a:ext cx="2950032" cy="26530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31" y="1900910"/>
            <a:ext cx="2950032" cy="2653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131" y="2053310"/>
            <a:ext cx="2950032" cy="26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186" y="540913"/>
            <a:ext cx="8474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Труд в семье</a:t>
            </a:r>
          </a:p>
          <a:p>
            <a:r>
              <a:rPr lang="ru-RU" sz="2000" b="1" dirty="0" smtClean="0"/>
              <a:t>Главная цель труда: ребенку необходимо помочь ощутить пользу своего труда и научить его испытывать радость от того, что его труд оказался полезным для окружающих.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9893" y="1946594"/>
            <a:ext cx="3177496" cy="2328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47" y="1987463"/>
            <a:ext cx="2743200" cy="365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6456" y="3033550"/>
            <a:ext cx="2784090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812" y="3033550"/>
            <a:ext cx="2637710" cy="351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9924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380</Words>
  <Application>Microsoft Office PowerPoint</Application>
  <PresentationFormat>Произвольный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Презентация PowerPoint</vt:lpstr>
      <vt:lpstr>Семья – это дом, где тепло и уют, Где любят тебя и, конечно же, ждут. Семья это те, без кого мы не можем, Они нам всех ближе, родней и дороже. Семья – это радость улыбок и встреч, Которые надо ценить и беречь.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</dc:creator>
  <cp:lastModifiedBy>Юзер2</cp:lastModifiedBy>
  <cp:revision>29</cp:revision>
  <dcterms:created xsi:type="dcterms:W3CDTF">2016-11-27T15:16:10Z</dcterms:created>
  <dcterms:modified xsi:type="dcterms:W3CDTF">2025-01-23T10:14:18Z</dcterms:modified>
</cp:coreProperties>
</file>