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95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76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63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236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335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658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4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73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7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68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801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C8202-21EF-4FCC-A0BA-968828B717B3}" type="datetimeFigureOut">
              <a:rPr lang="ru-RU" smtClean="0"/>
              <a:t>26.10.2021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9CCEC-2CEA-4E88-A6E3-8FDF80DD97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04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8343" y="2167392"/>
            <a:ext cx="11350171" cy="23876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Мнемотехника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– как одна из эффективных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 творческих методик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в развитии речи детей.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966381"/>
            <a:ext cx="9144000" cy="1655762"/>
          </a:xfrm>
        </p:spPr>
        <p:txBody>
          <a:bodyPr/>
          <a:lstStyle/>
          <a:p>
            <a:r>
              <a:rPr lang="ru-RU" dirty="0" smtClean="0"/>
              <a:t>Подготовила: Немчинова Ирина Викторовна</a:t>
            </a:r>
            <a:br>
              <a:rPr lang="ru-RU" dirty="0" smtClean="0"/>
            </a:br>
            <a:r>
              <a:rPr lang="ru-RU" dirty="0" smtClean="0"/>
              <a:t>воспитатель МБДОУ д/с №2 «Ромашка»</a:t>
            </a:r>
            <a:br>
              <a:rPr lang="ru-RU" dirty="0" smtClean="0"/>
            </a:br>
            <a:r>
              <a:rPr lang="ru-RU" dirty="0" err="1" smtClean="0"/>
              <a:t>г.Данков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2021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8150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96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Отгадывание загадок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700" b="54563"/>
          <a:stretch/>
        </p:blipFill>
        <p:spPr>
          <a:xfrm>
            <a:off x="3001613" y="1103086"/>
            <a:ext cx="6926159" cy="44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753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87914" y="321582"/>
            <a:ext cx="5722257" cy="91213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Отгадывание загадок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439" t="3636" r="1393" b="52415"/>
          <a:stretch/>
        </p:blipFill>
        <p:spPr>
          <a:xfrm>
            <a:off x="2596242" y="1088570"/>
            <a:ext cx="6705600" cy="46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8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30286" y="365126"/>
            <a:ext cx="5529943" cy="912132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Отгадывание загадок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7" t="48772" r="50700" b="8865"/>
          <a:stretch/>
        </p:blipFill>
        <p:spPr>
          <a:xfrm>
            <a:off x="2090059" y="1277257"/>
            <a:ext cx="6965027" cy="425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44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1714" y="278039"/>
            <a:ext cx="8998857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Проговаривание </a:t>
            </a:r>
            <a:r>
              <a:rPr lang="ru-RU" b="1" dirty="0" err="1" smtClean="0">
                <a:solidFill>
                  <a:srgbClr val="C00000"/>
                </a:solidFill>
              </a:rPr>
              <a:t>чистоговорок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70" t="6077" r="4470" b="5530"/>
          <a:stretch/>
        </p:blipFill>
        <p:spPr>
          <a:xfrm>
            <a:off x="2830287" y="1277257"/>
            <a:ext cx="6720114" cy="491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23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Проговаривание скороговорок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782" t="3074" r="2906" b="1861"/>
          <a:stretch/>
        </p:blipFill>
        <p:spPr>
          <a:xfrm>
            <a:off x="624114" y="1436916"/>
            <a:ext cx="5181600" cy="3001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827" y="1436916"/>
            <a:ext cx="5130573" cy="301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6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0" y="365125"/>
            <a:ext cx="83058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Заучивание потешек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3706" y="1317625"/>
            <a:ext cx="6015674" cy="435133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53168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9886" y="365125"/>
            <a:ext cx="7913914" cy="752475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Заучивание стихотворения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500" t="29760" r="16477" b="8198"/>
          <a:stretch/>
        </p:blipFill>
        <p:spPr>
          <a:xfrm>
            <a:off x="2656115" y="1001485"/>
            <a:ext cx="69088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71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799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Рассказывание сказки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0" t="5067" r="3315" b="1866"/>
          <a:stretch/>
        </p:blipFill>
        <p:spPr>
          <a:xfrm>
            <a:off x="1132114" y="1045030"/>
            <a:ext cx="9927772" cy="506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30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1" y="13031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C00000"/>
                </a:solidFill>
              </a:rPr>
              <a:t>Учите ребенка каким-нибудь неизвестным ему пяти словам  - он будет долго и напрасно мучиться , но свяжите двадцать таких, слов с картинками ,и он их усвоит на лету.</a:t>
            </a:r>
          </a:p>
          <a:p>
            <a:pPr marL="0" indent="0" algn="r">
              <a:buNone/>
            </a:pPr>
            <a:r>
              <a:rPr lang="ru-RU" dirty="0" smtClean="0">
                <a:solidFill>
                  <a:srgbClr val="C00000"/>
                </a:solidFill>
              </a:rPr>
              <a:t>                           К.Д. Ушинский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4268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rgbClr val="C00000"/>
                </a:solidFill>
              </a:rPr>
              <a:t>Спасибо за внимание!</a:t>
            </a:r>
            <a:endParaRPr lang="ru-RU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48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Что такое мнемотехника?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114" y="1825625"/>
            <a:ext cx="118872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/>
              <a:t>Мнемотехника – это техника развития памяти. </a:t>
            </a:r>
            <a:br>
              <a:rPr lang="ru-RU" sz="3200" dirty="0"/>
            </a:br>
            <a:endParaRPr lang="ru-RU" sz="3200" dirty="0" smtClean="0"/>
          </a:p>
          <a:p>
            <a:pPr marL="0" indent="0" algn="ctr">
              <a:buNone/>
            </a:pPr>
            <a:r>
              <a:rPr lang="ru-RU" sz="3000" dirty="0" smtClean="0"/>
              <a:t>Мнемотехника </a:t>
            </a:r>
            <a:r>
              <a:rPr lang="ru-RU" sz="3000" dirty="0"/>
              <a:t>представляет собой совокупность </a:t>
            </a:r>
            <a:r>
              <a:rPr lang="ru-RU" sz="3000" dirty="0" smtClean="0"/>
              <a:t>правил </a:t>
            </a:r>
            <a:r>
              <a:rPr lang="ru-RU" sz="3000" dirty="0"/>
              <a:t>и приёмов, облегчающих запоминание сохранение </a:t>
            </a:r>
            <a:r>
              <a:rPr lang="ru-RU" sz="3000" dirty="0" smtClean="0"/>
              <a:t>и </a:t>
            </a:r>
            <a:r>
              <a:rPr lang="ru-RU" sz="3000" dirty="0"/>
              <a:t>воспроизведение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68504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0954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 помощью мнемотехники можно  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  решать  следующие задачи: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42345"/>
            <a:ext cx="10515600" cy="4351338"/>
          </a:xfrm>
        </p:spPr>
        <p:txBody>
          <a:bodyPr/>
          <a:lstStyle/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Развивать связную речь;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Развивать у детей умение с помощью графической  аналогии;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 Понимать и рассказывать знакомые сказки, стихи;</a:t>
            </a:r>
            <a:endParaRPr lang="ru-RU" dirty="0"/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Обучать детей правильному звукопроизношению;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Развивать у детей сообразительность, умение сравнивать, выделять существенные признаки;</a:t>
            </a:r>
          </a:p>
          <a:p>
            <a:pPr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ru-RU" dirty="0" smtClean="0"/>
              <a:t>Развивать у детей психические процессы: мышление, внимание, воображение, память 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835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4457" y="500062"/>
            <a:ext cx="113792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Мнемотехника строится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от простого к сложному: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68752" y="1506865"/>
            <a:ext cx="4048095" cy="78645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>
            <a:off x="5892799" y="2293317"/>
            <a:ext cx="0" cy="54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68752" y="2909942"/>
            <a:ext cx="4048095" cy="780356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892799" y="3690298"/>
            <a:ext cx="0" cy="540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68752" y="4470654"/>
            <a:ext cx="3968840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67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3057" y="56288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Мнемоквадрат</a:t>
            </a:r>
            <a:r>
              <a:rPr lang="ru-RU" dirty="0" smtClean="0"/>
              <a:t> -   одиночное изображение, которое обозначает одно слово, словосочетание или простое предложение.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065" t="29090" r="41071" b="24818"/>
          <a:stretch/>
        </p:blipFill>
        <p:spPr>
          <a:xfrm>
            <a:off x="797877" y="1785258"/>
            <a:ext cx="2306833" cy="222068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528" t="17386" r="67987" b="37302"/>
          <a:stretch/>
        </p:blipFill>
        <p:spPr>
          <a:xfrm>
            <a:off x="3467197" y="1785258"/>
            <a:ext cx="2435592" cy="222068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8076" t="42234" r="37268" b="12088"/>
          <a:stretch/>
        </p:blipFill>
        <p:spPr>
          <a:xfrm>
            <a:off x="6265276" y="1800074"/>
            <a:ext cx="2167388" cy="222068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6929" y="1785258"/>
            <a:ext cx="2310388" cy="225031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4948" t="34058" r="33775" b="34327"/>
          <a:stretch/>
        </p:blipFill>
        <p:spPr>
          <a:xfrm>
            <a:off x="4806052" y="4182327"/>
            <a:ext cx="2918447" cy="2091986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27577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2428" y="388710"/>
            <a:ext cx="10515600" cy="109174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Мнемодорожка</a:t>
            </a:r>
            <a:r>
              <a:rPr lang="ru-RU" dirty="0" smtClean="0"/>
              <a:t> – ряд картинок (3-5), по которым можно составить небольшой рассказ в 2 - 4 предложения.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631" t="25228" r="49204" b="61073"/>
          <a:stretch/>
        </p:blipFill>
        <p:spPr>
          <a:xfrm>
            <a:off x="667656" y="1197427"/>
            <a:ext cx="10856687" cy="2162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674" t="32645" r="3963" b="43430"/>
          <a:stretch/>
        </p:blipFill>
        <p:spPr>
          <a:xfrm>
            <a:off x="689426" y="3360057"/>
            <a:ext cx="1081314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616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2498" y="1202077"/>
            <a:ext cx="6076145" cy="435133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80571" y="365125"/>
            <a:ext cx="10773229" cy="1325563"/>
          </a:xfrm>
        </p:spPr>
        <p:txBody>
          <a:bodyPr anchor="t"/>
          <a:lstStyle/>
          <a:p>
            <a:pPr algn="l" eaLnBrk="1" hangingPunct="1"/>
            <a:r>
              <a:rPr lang="ru-RU" sz="2800" b="1" dirty="0" err="1" smtClean="0">
                <a:solidFill>
                  <a:srgbClr val="C00000"/>
                </a:solidFill>
                <a:latin typeface="Times New Roman" pitchFamily="18" charset="0"/>
              </a:rPr>
              <a:t>Мнемотаблица</a:t>
            </a:r>
            <a:r>
              <a:rPr lang="ru-RU" sz="2800" b="1" dirty="0" smtClean="0">
                <a:latin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</a:rPr>
              <a:t>– это целая схема, в которую заложен текст ( рассказ, стих, сказка и т. п.)</a:t>
            </a:r>
            <a:r>
              <a:rPr lang="ru-RU" sz="28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2706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1085" y="324189"/>
            <a:ext cx="5152572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Что дает мнемотехника ?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311" y="986971"/>
            <a:ext cx="3379358" cy="19368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4665" y="993044"/>
            <a:ext cx="3384919" cy="19307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62668" y="1955396"/>
            <a:ext cx="3841997" cy="22126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3311" y="3012187"/>
            <a:ext cx="3379357" cy="20931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04665" y="3185688"/>
            <a:ext cx="3427895" cy="191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93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829" y="365126"/>
            <a:ext cx="11669485" cy="592818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Мнемотаблицы, отображающие последовательность действий.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829" y="957944"/>
            <a:ext cx="4789714" cy="39907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715" y="957945"/>
            <a:ext cx="6411920" cy="399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24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199</Words>
  <Application>Microsoft Office PowerPoint</Application>
  <PresentationFormat>Широкоэкранный</PresentationFormat>
  <Paragraphs>29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Тема Office</vt:lpstr>
      <vt:lpstr>Мнемотехника  – как одна из эффективных  и творческих методик  в развитии речи детей.</vt:lpstr>
      <vt:lpstr>Что такое мнемотехника?</vt:lpstr>
      <vt:lpstr>С помощью мнемотехники можно      решать  следующие задачи:</vt:lpstr>
      <vt:lpstr>Мнемотехника строится  от простого к сложному: </vt:lpstr>
      <vt:lpstr>Презентация PowerPoint</vt:lpstr>
      <vt:lpstr>Презентация PowerPoint</vt:lpstr>
      <vt:lpstr>Мнемотаблица – это целая схема, в которую заложен текст ( рассказ, стих, сказка и т. п.) </vt:lpstr>
      <vt:lpstr>Что дает мнемотехника ? </vt:lpstr>
      <vt:lpstr>Мнемотаблицы, отображающие последовательность действий.</vt:lpstr>
      <vt:lpstr>Отгадывание загадок</vt:lpstr>
      <vt:lpstr>Отгадывание загадок</vt:lpstr>
      <vt:lpstr>Отгадывание загадок</vt:lpstr>
      <vt:lpstr>Проговаривание чистоговорок</vt:lpstr>
      <vt:lpstr>Проговаривание скороговорок</vt:lpstr>
      <vt:lpstr>Заучивание потешек</vt:lpstr>
      <vt:lpstr>Заучивание стихотворения</vt:lpstr>
      <vt:lpstr>Рассказывание сказки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Мнемотехника  – как одна из эффективных  и творческих методик  в развитии речи детей.</dc:title>
  <dc:creator>Анастасия</dc:creator>
  <cp:lastModifiedBy>Анастасия</cp:lastModifiedBy>
  <cp:revision>10</cp:revision>
  <dcterms:created xsi:type="dcterms:W3CDTF">2021-10-26T07:25:16Z</dcterms:created>
  <dcterms:modified xsi:type="dcterms:W3CDTF">2021-10-26T08:39:16Z</dcterms:modified>
</cp:coreProperties>
</file>