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71" r:id="rId8"/>
    <p:sldId id="259" r:id="rId9"/>
    <p:sldId id="260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39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9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5CC4662-C32F-4E2E-90F7-30EEC7E3B9F4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22624CD-8C3E-42AC-9465-8FBCCC07D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70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 – это интересно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с элементами финансовой грамотности)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8913" y="4286536"/>
            <a:ext cx="8244115" cy="130925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Подготовила: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Воспитатель: Немчинова Ирина Викторовна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Г. Данков,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2022 г.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96250"/>
            <a:ext cx="2861750" cy="28617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340194"/>
            <a:ext cx="1194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Муниципальное бюджетное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дошкольное образовательное учреждение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центр развития ребенка – детский сад №2 «Ромашка»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-apple-system"/>
              </a:rPr>
              <a:t>Данковского муниципального района Липецкой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Математические задачи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финансовой грамотности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082" y="1872343"/>
            <a:ext cx="5059547" cy="4980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16906"/>
          <a:stretch/>
        </p:blipFill>
        <p:spPr>
          <a:xfrm>
            <a:off x="3006204" y="1960605"/>
            <a:ext cx="8740815" cy="48026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0242" t="11587" r="20828" b="10830"/>
          <a:stretch/>
        </p:blipFill>
        <p:spPr>
          <a:xfrm>
            <a:off x="980303" y="161241"/>
            <a:ext cx="2842054" cy="17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Математические задачи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 финансовой грамотности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2181"/>
          <a:stretch/>
        </p:blipFill>
        <p:spPr>
          <a:xfrm>
            <a:off x="2990397" y="1865506"/>
            <a:ext cx="8200117" cy="49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Математические задачи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 финансовой грамотности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17026" r="14350" b="27592"/>
          <a:stretch/>
        </p:blipFill>
        <p:spPr>
          <a:xfrm>
            <a:off x="3393989" y="2257168"/>
            <a:ext cx="7803142" cy="42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Математические задачи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 финансовой грамотности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4394" r="13291" b="26327"/>
          <a:stretch/>
        </p:blipFill>
        <p:spPr>
          <a:xfrm>
            <a:off x="3270421" y="2183026"/>
            <a:ext cx="8269082" cy="43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Квест – игра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финансовой грамотности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38611" y="1938048"/>
            <a:ext cx="598112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«Путешествие в страну финансов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«</a:t>
            </a:r>
            <a:r>
              <a:rPr lang="ru-RU" sz="2800" dirty="0" err="1">
                <a:solidFill>
                  <a:schemeClr val="bg1"/>
                </a:solidFill>
              </a:rPr>
              <a:t>Карлсон</a:t>
            </a:r>
            <a:r>
              <a:rPr lang="ru-RU" sz="2800" dirty="0">
                <a:solidFill>
                  <a:schemeClr val="bg1"/>
                </a:solidFill>
              </a:rPr>
              <a:t> и сундук с сокровищами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«Финансовая картина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«Найди клад</a:t>
            </a:r>
            <a:r>
              <a:rPr lang="ru-RU" sz="28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«Остров сокровищ»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«С </a:t>
            </a:r>
            <a:r>
              <a:rPr lang="ru-RU" sz="2800" dirty="0">
                <a:solidFill>
                  <a:schemeClr val="bg1"/>
                </a:solidFill>
              </a:rPr>
              <a:t>финансами на ТЫ</a:t>
            </a:r>
            <a:r>
              <a:rPr lang="ru-RU" sz="2800" dirty="0" smtClean="0">
                <a:solidFill>
                  <a:schemeClr val="bg1"/>
                </a:solidFill>
              </a:rPr>
              <a:t>!»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4864" r="874" b="4112"/>
          <a:stretch/>
        </p:blipFill>
        <p:spPr>
          <a:xfrm>
            <a:off x="4555524" y="1856264"/>
            <a:ext cx="3962400" cy="4911671"/>
          </a:xfrm>
        </p:spPr>
      </p:pic>
    </p:spTree>
    <p:extLst>
      <p:ext uri="{BB962C8B-B14F-4D97-AF65-F5344CB8AC3E}">
        <p14:creationId xmlns:p14="http://schemas.microsoft.com/office/powerpoint/2010/main" val="41757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115" y="0"/>
            <a:ext cx="11393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solidFill>
                  <a:schemeClr val="accent3">
                    <a:lumMod val="50000"/>
                  </a:schemeClr>
                </a:solidFill>
              </a:rPr>
              <a:t>Перечисленные игры включают в себя познавательное и воспитательное содержание, что позволяет решать задачи по формированию у старших дошкольников основ экономических 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</a:rPr>
              <a:t>знаний.</a:t>
            </a:r>
            <a:endParaRPr lang="ru-RU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63" y="1930400"/>
            <a:ext cx="754851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327" y="1895290"/>
            <a:ext cx="7033762" cy="4962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890" y="285206"/>
            <a:ext cx="5212395" cy="15087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542" y="1895608"/>
            <a:ext cx="11176001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bg1"/>
                </a:solidFill>
              </a:rPr>
              <a:t>Дети дошкольного возраста не имеют достаточно полных  представлений о финансах, понятиях (деньги, карточка, оплата, рубли, банк, банкомат, кассир, продажа, покупка), интеллектуальных и нравственных качествах (бережливость, смекалка, трудолюбие, умение планировать что - либо).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7" y="502920"/>
            <a:ext cx="10647659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Одной из важнейших задач математического развития ребенка является: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6" y="1895608"/>
            <a:ext cx="11088915" cy="420624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формирование познавательных интересов и способностей детей;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расширение </a:t>
            </a:r>
            <a:r>
              <a:rPr lang="ru-RU" sz="2800" dirty="0">
                <a:solidFill>
                  <a:schemeClr val="bg1"/>
                </a:solidFill>
              </a:rPr>
              <a:t>кругозора личности </a:t>
            </a:r>
            <a:r>
              <a:rPr lang="ru-RU" sz="2800" dirty="0" smtClean="0">
                <a:solidFill>
                  <a:schemeClr val="bg1"/>
                </a:solidFill>
              </a:rPr>
              <a:t>ребёнка.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bg1"/>
                </a:solidFill>
              </a:rPr>
              <a:t>приобретение </a:t>
            </a:r>
            <a:r>
              <a:rPr lang="ru-RU" sz="2800" dirty="0">
                <a:solidFill>
                  <a:schemeClr val="bg1"/>
                </a:solidFill>
              </a:rPr>
              <a:t>практических навыков, необходимых для повседневной жизни</a:t>
            </a:r>
            <a:r>
              <a:rPr lang="ru-RU" sz="3000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Финансовая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792936"/>
            <a:ext cx="11190515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– это </a:t>
            </a:r>
            <a:r>
              <a:rPr lang="ru-RU" sz="2800" dirty="0">
                <a:solidFill>
                  <a:schemeClr val="bg1"/>
                </a:solidFill>
              </a:rPr>
              <a:t>не просто фраза, которая включает в себя множество понятий,  </a:t>
            </a:r>
            <a:r>
              <a:rPr lang="ru-RU" sz="2800" dirty="0" smtClean="0">
                <a:solidFill>
                  <a:schemeClr val="bg1"/>
                </a:solidFill>
              </a:rPr>
              <a:t>    с </a:t>
            </a:r>
            <a:r>
              <a:rPr lang="ru-RU" sz="2800" dirty="0">
                <a:solidFill>
                  <a:schemeClr val="bg1"/>
                </a:solidFill>
              </a:rPr>
              <a:t>которыми необходимо познакомить детей- дошкольников.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</a:rPr>
              <a:t>финансовой грамотности </a:t>
            </a:r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это значит дать детям понятия (деньги, товар, услуги, расчёт, банк, кредит, карточки и т. д., обязательно научить пользоваться этими понятиями и осуществлять с ними операции.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Главной особенностью  игр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является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то, что задания предлагаются детям в игровой форме.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88" y="1834281"/>
            <a:ext cx="5023719" cy="5023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93427" y="3179805"/>
            <a:ext cx="2891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Сложение и вычитание в пределах 10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55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00" y="1848879"/>
            <a:ext cx="5009121" cy="5009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28454" y="3558746"/>
            <a:ext cx="3739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 «Копилка, банк, кошелек»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23" y="523101"/>
            <a:ext cx="3328087" cy="24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Игра «Раздели поровну»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/>
          <a:stretch/>
        </p:blipFill>
        <p:spPr>
          <a:xfrm>
            <a:off x="4573933" y="1919415"/>
            <a:ext cx="4174651" cy="48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«Подбери монетки»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98728"/>
            <a:ext cx="2859272" cy="2859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1847235"/>
            <a:ext cx="4804229" cy="50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21314"/>
            <a:ext cx="3236686" cy="3236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6434"/>
          <a:stretch/>
        </p:blipFill>
        <p:spPr>
          <a:xfrm>
            <a:off x="3707025" y="2281881"/>
            <a:ext cx="5851611" cy="418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1438" y="527222"/>
            <a:ext cx="825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Игра «Что дороже?»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105</TotalTime>
  <Words>251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-apple-system</vt:lpstr>
      <vt:lpstr>Corbel</vt:lpstr>
      <vt:lpstr>Wingdings</vt:lpstr>
      <vt:lpstr>Окаймление</vt:lpstr>
      <vt:lpstr>Математика – это интересно ( с элементами финансовой грамотности) </vt:lpstr>
      <vt:lpstr>Актуальность:</vt:lpstr>
      <vt:lpstr>Одной из важнейших задач математического развития ребенка является: -</vt:lpstr>
      <vt:lpstr>Финансовая грамотность</vt:lpstr>
      <vt:lpstr>Главной особенностью  игр  является то, что задания предлагаются детям в игровой форме.</vt:lpstr>
      <vt:lpstr>Презентация PowerPoint</vt:lpstr>
      <vt:lpstr> Игра «Раздели поровну»</vt:lpstr>
      <vt:lpstr> «Подбери монетки»</vt:lpstr>
      <vt:lpstr>Презентация PowerPoint</vt:lpstr>
      <vt:lpstr>Математические задачи  по финансовой грамотности</vt:lpstr>
      <vt:lpstr>Презентация PowerPoint</vt:lpstr>
      <vt:lpstr>Математические задачи  по финансовой грамотности</vt:lpstr>
      <vt:lpstr>Математические задачи  по финансовой грамотности</vt:lpstr>
      <vt:lpstr>Математические задачи  по финансовой грамотности</vt:lpstr>
      <vt:lpstr>Квест – игра  по финансовой грамотности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User</cp:lastModifiedBy>
  <cp:revision>14</cp:revision>
  <dcterms:created xsi:type="dcterms:W3CDTF">2022-10-22T17:43:16Z</dcterms:created>
  <dcterms:modified xsi:type="dcterms:W3CDTF">2022-10-24T19:24:55Z</dcterms:modified>
</cp:coreProperties>
</file>