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7" r:id="rId8"/>
    <p:sldId id="260" r:id="rId9"/>
    <p:sldId id="266" r:id="rId10"/>
    <p:sldId id="258" r:id="rId11"/>
    <p:sldId id="268" r:id="rId12"/>
    <p:sldId id="269" r:id="rId13"/>
    <p:sldId id="270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2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21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1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89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71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2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29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993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843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0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997A-CCAE-45D9-A625-E834EA4203E7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816EB-2E0E-4B20-BFC7-317E79672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6630" y="2073863"/>
            <a:ext cx="9144000" cy="2084778"/>
          </a:xfrm>
        </p:spPr>
        <p:txBody>
          <a:bodyPr>
            <a:normAutofit fontScale="25000" lnSpcReduction="20000"/>
          </a:bodyPr>
          <a:lstStyle/>
          <a:p>
            <a:r>
              <a:rPr lang="ru-RU" sz="19200" b="1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Овладение компонентами трудовой деятельности </a:t>
            </a:r>
          </a:p>
          <a:p>
            <a:r>
              <a:rPr lang="ru-RU" sz="19200" b="1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200" b="1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ручного труда »</a:t>
            </a:r>
          </a:p>
          <a:p>
            <a:r>
              <a:rPr lang="ru-RU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 категории</a:t>
            </a:r>
          </a:p>
          <a:p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Немчинова И.В.                                                     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</a:p>
          <a:p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Данков, </a:t>
            </a:r>
          </a:p>
          <a:p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1063" y="519989"/>
            <a:ext cx="8571719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2400" y="861165"/>
            <a:ext cx="979676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Старшая группа.</a:t>
            </a:r>
          </a:p>
          <a:p>
            <a:r>
              <a:rPr lang="ru-RU" sz="2000" dirty="0" smtClean="0"/>
              <a:t>Детей </a:t>
            </a:r>
            <a:r>
              <a:rPr lang="ru-RU" sz="2000" dirty="0"/>
              <a:t>привлекают к участию в заготовке природного и бросового материалов (шишек, желудей, каштанов, коры, листьев, соломы, скорлупы грецких орехов, катушек, спичечных коробков и др.), изготовлению игрушек-самоделок для игры, самостоятельной деятельности (счетный материал, детали к костюмам для театральной деятельности и др.), подарков родителям, сотрудникам детского сада, малышам (закладки для книг, сувениры из природного материала и др.), украшений к </a:t>
            </a:r>
            <a:r>
              <a:rPr lang="ru-RU" sz="2000" dirty="0" smtClean="0"/>
              <a:t>праздникам.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Подготовительная группа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/>
              <a:t>Самостоятельно выполняют простой ремонт игрушек (книг, коробок, атрибутов).</a:t>
            </a:r>
          </a:p>
          <a:p>
            <a:r>
              <a:rPr lang="ru-RU" sz="2000" dirty="0" smtClean="0"/>
              <a:t>Сортируют </a:t>
            </a:r>
            <a:r>
              <a:rPr lang="ru-RU" sz="2000" dirty="0"/>
              <a:t>природный материал, подготавливают его к работе.</a:t>
            </a:r>
          </a:p>
          <a:p>
            <a:r>
              <a:rPr lang="ru-RU" sz="2000" dirty="0"/>
              <a:t>Под руководством воспитателя изготавливают мелкий счетный материал, пособия для занятий.</a:t>
            </a:r>
          </a:p>
          <a:p>
            <a:r>
              <a:rPr lang="ru-RU" sz="2000" dirty="0"/>
              <a:t>Делают заготовки для дальнейшей художественной деятельности (приготовление папье-маше, оклеивание коробок, вырезание элементов из пластиковых бутылок и пр.)</a:t>
            </a:r>
          </a:p>
          <a:p>
            <a:r>
              <a:rPr lang="ru-RU" sz="2000" dirty="0"/>
              <a:t>Конкурс «Новогодняя гирлянда</a:t>
            </a:r>
            <a:r>
              <a:rPr lang="ru-RU" sz="2000" dirty="0" smtClean="0"/>
              <a:t>», «</a:t>
            </a:r>
            <a:r>
              <a:rPr lang="ru-RU" sz="2000" dirty="0"/>
              <a:t>Бусы для Принцесс</a:t>
            </a:r>
            <a:r>
              <a:rPr lang="ru-RU" sz="2000" dirty="0" smtClean="0"/>
              <a:t>» и др.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Дома - пришивание пуговиц, изготовление ковриков).</a:t>
            </a: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3851" y="270920"/>
            <a:ext cx="846759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0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2566" y="300220"/>
            <a:ext cx="6956139" cy="8596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051" y="1159832"/>
            <a:ext cx="2461888" cy="194662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367" y="1841679"/>
            <a:ext cx="3596536" cy="477727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050" y="3209796"/>
            <a:ext cx="2463451" cy="34091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8769" y="2807594"/>
            <a:ext cx="3976200" cy="21568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8349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2784" y="538619"/>
            <a:ext cx="663879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8634" y="1389604"/>
            <a:ext cx="2531039" cy="162838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229" y="1389604"/>
            <a:ext cx="2942577" cy="284610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429" y="4316783"/>
            <a:ext cx="5203377" cy="22405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634" y="3182655"/>
            <a:ext cx="2531039" cy="337471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429" y="1375512"/>
            <a:ext cx="2155423" cy="287389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42792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0929" y="1199052"/>
            <a:ext cx="2193365" cy="276186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7972" y="1199053"/>
            <a:ext cx="2138658" cy="276186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991" y="4069802"/>
            <a:ext cx="1831419" cy="24664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9999" y="4069802"/>
            <a:ext cx="2761859" cy="246647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679" y="1202499"/>
            <a:ext cx="2413921" cy="275841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2728" y="1202499"/>
            <a:ext cx="2295365" cy="275841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282" y="230552"/>
            <a:ext cx="664521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9356" y="493924"/>
            <a:ext cx="7725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i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19" y="1562709"/>
            <a:ext cx="4532305" cy="33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33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0597" y="439421"/>
            <a:ext cx="8567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i="1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«Ручной труд является огромным фактором умственного развития ребенка». </a:t>
            </a:r>
            <a:endParaRPr lang="ru-RU" sz="3200" i="1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9240" y="1619284"/>
            <a:ext cx="1647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200" b="1" dirty="0">
              <a:solidFill>
                <a:srgbClr val="99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8142" y="2306704"/>
            <a:ext cx="102139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познавательного интереса — содействие развитию любознательности, желания и умения исследовать и познавать окружающий мир через ручной труд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и координации движений — тренировка пальцев рук, улучшение контроля над движениями, развитие навыков рисования, лепки, вырезания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вкуса — формирование представлений о прекрасном, развитие художественного восприятия мира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 мышления — развитие способности к самостоятельному творчеству, поиску нетрадиционных решений, развитие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3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69106" y="982176"/>
            <a:ext cx="103429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99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— учет особенностей каждого ребенка и подбор оптимального образовательного материала и методик для развития его потенциала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— основной метод взаимодействия педагога с детьми, который способствует развитию их активности, творчества и социальных навыков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диалог — создание условий для активного участия детей в образовательном процессе, обмена мнениями, решении проблем вместе с педагогом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993366"/>
              </a:buClr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и социальных навыков — формирование у детей умения взаимодействовать с другими людьми, учиться слушать и выражать свои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88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7929" y="1515648"/>
            <a:ext cx="7882372" cy="4679009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887929" y="751562"/>
            <a:ext cx="78823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27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967" y="1465545"/>
            <a:ext cx="5974915" cy="48068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3956" y="701458"/>
            <a:ext cx="819202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природного материала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935" y="1465545"/>
            <a:ext cx="3970835" cy="480686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13622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3852" y="651353"/>
            <a:ext cx="846759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крупы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8"/>
          <a:stretch/>
        </p:blipFill>
        <p:spPr>
          <a:xfrm rot="16200000">
            <a:off x="2713595" y="312957"/>
            <a:ext cx="2575563" cy="470537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0085" y="1377861"/>
            <a:ext cx="2807736" cy="259288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0"/>
          <a:stretch/>
        </p:blipFill>
        <p:spPr>
          <a:xfrm>
            <a:off x="8630085" y="4036212"/>
            <a:ext cx="2807736" cy="24354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268" y="1377862"/>
            <a:ext cx="1931672" cy="257556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268" y="4006898"/>
            <a:ext cx="1865477" cy="248730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3658" y="2923796"/>
            <a:ext cx="2435437" cy="470537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5987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2055" y="488515"/>
            <a:ext cx="722751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аппликация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5259" y="1503126"/>
            <a:ext cx="5051836" cy="504381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672" y="3636653"/>
            <a:ext cx="2254686" cy="2910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319" y="1503126"/>
            <a:ext cx="2638519" cy="197888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672" y="1503126"/>
            <a:ext cx="1635718" cy="197888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319" y="3636652"/>
            <a:ext cx="2638518" cy="291028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97923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7107" y="636855"/>
            <a:ext cx="66638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Тестопластика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5475" y="3407080"/>
            <a:ext cx="4588700" cy="317453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476" y="1502308"/>
            <a:ext cx="3473884" cy="260541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499227" y="1071059"/>
            <a:ext cx="2587493" cy="344999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96297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4581" y="576197"/>
            <a:ext cx="695194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Поделки из бросового материала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370242" y="1337349"/>
            <a:ext cx="3806630" cy="18308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432" y="1337349"/>
            <a:ext cx="3905250" cy="520164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1223" y="3409096"/>
            <a:ext cx="4964668" cy="31299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880955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394</Words>
  <Application>Microsoft Office PowerPoint</Application>
  <PresentationFormat>Произвольный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user</dc:creator>
  <cp:lastModifiedBy>Юзер2</cp:lastModifiedBy>
  <cp:revision>33</cp:revision>
  <dcterms:created xsi:type="dcterms:W3CDTF">2020-10-17T11:07:37Z</dcterms:created>
  <dcterms:modified xsi:type="dcterms:W3CDTF">2025-01-23T09:33:16Z</dcterms:modified>
</cp:coreProperties>
</file>