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64" r:id="rId3"/>
    <p:sldId id="262" r:id="rId4"/>
    <p:sldId id="257" r:id="rId5"/>
    <p:sldId id="261" r:id="rId6"/>
    <p:sldId id="258" r:id="rId7"/>
    <p:sldId id="263" r:id="rId8"/>
    <p:sldId id="269" r:id="rId9"/>
    <p:sldId id="267" r:id="rId10"/>
    <p:sldId id="268" r:id="rId11"/>
    <p:sldId id="259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3969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0246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4384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8164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8842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2226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8265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7864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2125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6307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222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3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2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359" y="3343681"/>
            <a:ext cx="10914743" cy="9989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и использование разнообразных форм работы для развития художественно-творческих способностей детей в конструктивной деятельности»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7303" y="4342673"/>
            <a:ext cx="9144000" cy="91802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Воспитатель высшей квалификационной категории</a:t>
            </a:r>
          </a:p>
          <a:p>
            <a:pPr algn="r"/>
            <a:r>
              <a:rPr lang="ru-RU" dirty="0" smtClean="0"/>
              <a:t>Немчинова И.В.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36915" y="1079939"/>
            <a:ext cx="9231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dirty="0"/>
              <a:t>ЦЕНТР РАЗВИТИЯ РЕБЁНКА – ДЕТСКИЙ САД №2 «РОМАШКА»</a:t>
            </a:r>
          </a:p>
          <a:p>
            <a:pPr algn="ctr"/>
            <a:r>
              <a:rPr lang="ru-RU" sz="1400" dirty="0"/>
              <a:t>ДАНКОВСКОГО МУНИЦИПАЛЬНОГО РАЙОНА ЛИПЕЦКОЙ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2277027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132" y="2185311"/>
            <a:ext cx="6620691" cy="157071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/>
              <a:t>Мастер-класс </a:t>
            </a:r>
            <a:endParaRPr lang="ru-RU" sz="2400" smtClean="0"/>
          </a:p>
          <a:p>
            <a:pPr marL="0" indent="0" algn="ctr">
              <a:buNone/>
            </a:pPr>
            <a:r>
              <a:rPr lang="ru-RU" sz="2400" smtClean="0"/>
              <a:t>«</a:t>
            </a:r>
            <a:r>
              <a:rPr lang="ru-RU" sz="2400" dirty="0" smtClean="0"/>
              <a:t>Букет </a:t>
            </a:r>
            <a:r>
              <a:rPr lang="ru-RU" sz="2400" smtClean="0"/>
              <a:t>нежных подснежников»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(конструирование из бросового материала)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055" y="896903"/>
            <a:ext cx="4341303" cy="434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924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206" y="1081042"/>
            <a:ext cx="702781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Своевременное овладение конструктивной деятельностью очень важно в плане подготовки детей к школе. У дошкольников формируется познавательное развитие, умение и желание трудиться, выполнять задания в соответствии с поставленной целью, доводить начатое дело  до конца.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023" y="1081042"/>
            <a:ext cx="3627223" cy="3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753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279526"/>
            <a:ext cx="10147664" cy="8758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990" y="2155372"/>
            <a:ext cx="2929644" cy="29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78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3957" y="1135399"/>
            <a:ext cx="3889747" cy="23327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4616" y="1135399"/>
            <a:ext cx="71018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Конструктивная </a:t>
            </a:r>
            <a:r>
              <a:rPr lang="ru-RU" sz="2400" dirty="0" smtClean="0"/>
              <a:t>деятельность - это</a:t>
            </a:r>
            <a:r>
              <a:rPr lang="ru-RU" sz="2400" dirty="0"/>
              <a:t>, в первую очередь, самое мощное средство умственного развития ребенка.</a:t>
            </a:r>
          </a:p>
          <a:p>
            <a:pPr algn="just"/>
            <a:r>
              <a:rPr lang="ru-RU" sz="2400" dirty="0"/>
              <a:t>Дети конструируют:</a:t>
            </a:r>
          </a:p>
          <a:p>
            <a:pPr algn="just"/>
            <a:r>
              <a:rPr lang="ru-RU" sz="2400" dirty="0"/>
              <a:t>•	Разные </a:t>
            </a:r>
            <a:r>
              <a:rPr lang="ru-RU" sz="2400" dirty="0" smtClean="0"/>
              <a:t>конструкции </a:t>
            </a:r>
            <a:r>
              <a:rPr lang="ru-RU" sz="2400" dirty="0"/>
              <a:t>из строительного материала и </a:t>
            </a:r>
            <a:r>
              <a:rPr lang="ru-RU" sz="2400" dirty="0" smtClean="0"/>
              <a:t>деталей других видов  </a:t>
            </a:r>
            <a:r>
              <a:rPr lang="ru-RU" sz="2400" dirty="0"/>
              <a:t>конструкторов;</a:t>
            </a:r>
          </a:p>
          <a:p>
            <a:pPr algn="just"/>
            <a:r>
              <a:rPr lang="ru-RU" sz="2400" dirty="0"/>
              <a:t>•	Создают поделки из бумаги, картона и бросового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20737003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0474" y="1010903"/>
            <a:ext cx="3917681" cy="60371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1200" dirty="0" smtClean="0">
                <a:solidFill>
                  <a:srgbClr val="FF0000"/>
                </a:solidFill>
              </a:rPr>
              <a:t>Магнитный </a:t>
            </a:r>
            <a:r>
              <a:rPr lang="ru-RU" sz="11200" dirty="0">
                <a:solidFill>
                  <a:srgbClr val="FF0000"/>
                </a:solidFill>
              </a:rPr>
              <a:t>конструктор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591" y="1696261"/>
            <a:ext cx="4427446" cy="33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32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9675" y="1054917"/>
            <a:ext cx="8254313" cy="510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FF0000"/>
                </a:solidFill>
              </a:rPr>
              <a:t>Детский электронный конструктор «Знаток»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286" y="1697468"/>
            <a:ext cx="3452110" cy="35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84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258" y="1099359"/>
            <a:ext cx="4638196" cy="4411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Мягкий конструктор - пластилин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84" y="1697045"/>
            <a:ext cx="3105521" cy="3340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3578" y="1099359"/>
            <a:ext cx="528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Конструктор «</a:t>
            </a:r>
            <a:r>
              <a:rPr lang="ru-RU" sz="2400" dirty="0">
                <a:solidFill>
                  <a:srgbClr val="FF0000"/>
                </a:solidFill>
              </a:rPr>
              <a:t>М</a:t>
            </a:r>
            <a:r>
              <a:rPr lang="ru-RU" sz="2400" dirty="0" smtClean="0">
                <a:solidFill>
                  <a:srgbClr val="FF0000"/>
                </a:solidFill>
              </a:rPr>
              <a:t>агические бусины»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32" y="1779372"/>
            <a:ext cx="4245233" cy="31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02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5318" y="1015728"/>
            <a:ext cx="8476735" cy="4341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Игровой </a:t>
            </a:r>
            <a:r>
              <a:rPr lang="ru-RU" sz="2400" dirty="0">
                <a:solidFill>
                  <a:srgbClr val="FF0000"/>
                </a:solidFill>
              </a:rPr>
              <a:t>ТИКО или Трансформируемый </a:t>
            </a:r>
            <a:r>
              <a:rPr lang="ru-RU" sz="2400" dirty="0" smtClean="0">
                <a:solidFill>
                  <a:srgbClr val="FF0000"/>
                </a:solidFill>
              </a:rPr>
              <a:t>Конструктор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634" y="1608851"/>
            <a:ext cx="3750902" cy="3493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18" y="2144713"/>
            <a:ext cx="3229232" cy="24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79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446" y="1081042"/>
            <a:ext cx="10748554" cy="917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err="1" smtClean="0">
                <a:solidFill>
                  <a:srgbClr val="FF0000"/>
                </a:solidFill>
              </a:rPr>
              <a:t>Лего</a:t>
            </a:r>
            <a:r>
              <a:rPr lang="ru-RU" sz="2400" dirty="0" smtClean="0">
                <a:solidFill>
                  <a:srgbClr val="FF0000"/>
                </a:solidFill>
              </a:rPr>
              <a:t>-конструирование</a:t>
            </a:r>
            <a:r>
              <a:rPr lang="ru-RU" sz="2400" dirty="0" smtClean="0"/>
              <a:t> </a:t>
            </a:r>
            <a:r>
              <a:rPr lang="ru-RU" sz="2400" dirty="0"/>
              <a:t>помогает детям воплощать </a:t>
            </a:r>
            <a:r>
              <a:rPr lang="ru-RU" sz="2400" dirty="0" smtClean="0"/>
              <a:t> </a:t>
            </a:r>
            <a:r>
              <a:rPr lang="ru-RU" sz="2400" dirty="0"/>
              <a:t>свои задумки, строить и фантазировать, увлеченно работая и видя конечный результат.</a:t>
            </a: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8" y="2495006"/>
            <a:ext cx="2944623" cy="2206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467" y="2501492"/>
            <a:ext cx="3266765" cy="22722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78" y="2501492"/>
            <a:ext cx="2767111" cy="20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96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22" y="1021492"/>
            <a:ext cx="6864178" cy="6691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Я вижу мир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05" y="1762897"/>
            <a:ext cx="4018177" cy="301363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62" y="1690688"/>
            <a:ext cx="4020065" cy="30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0610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3497" y="848790"/>
            <a:ext cx="4467497" cy="44674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2960" y="2224040"/>
            <a:ext cx="557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Работа с родителями</a:t>
            </a:r>
          </a:p>
          <a:p>
            <a:pPr algn="ctr"/>
            <a:r>
              <a:rPr lang="ru-RU" sz="2400" dirty="0"/>
              <a:t>Мастер-класс «Синичка-невеличка»</a:t>
            </a:r>
          </a:p>
          <a:p>
            <a:pPr algn="ctr"/>
            <a:r>
              <a:rPr lang="ru-RU" sz="2400" dirty="0"/>
              <a:t>(конструирование из бумаги)</a:t>
            </a:r>
          </a:p>
        </p:txBody>
      </p:sp>
    </p:spTree>
    <p:extLst>
      <p:ext uri="{BB962C8B-B14F-4D97-AF65-F5344CB8AC3E}">
        <p14:creationId xmlns:p14="http://schemas.microsoft.com/office/powerpoint/2010/main" val="4229271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176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«Создание условий и использование разнообразных форм работы для развития художественно-творческих способностей детей в конструктивной деятельности»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вижу мир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«Конструирование  в подготовительной группе»</dc:title>
  <dc:creator>Анастасия</dc:creator>
  <cp:lastModifiedBy>User</cp:lastModifiedBy>
  <cp:revision>17</cp:revision>
  <dcterms:created xsi:type="dcterms:W3CDTF">2024-11-28T15:06:58Z</dcterms:created>
  <dcterms:modified xsi:type="dcterms:W3CDTF">2025-01-15T19:51:17Z</dcterms:modified>
</cp:coreProperties>
</file>