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40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1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36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8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1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4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27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28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9A0C-05F7-427B-A585-4E81D940B213}" type="datetimeFigureOut">
              <a:rPr lang="ru-RU" smtClean="0"/>
              <a:t>19.04.2025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8204-4F1E-4004-B56A-D1F4D2381F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4536504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Приемы и методы работы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</a:rPr>
              <a:t>гиперактивными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детьми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     на занятиях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653136"/>
            <a:ext cx="4536504" cy="982960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учитель-дефектолог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Воронова Татьяна Евгеньевна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3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Гиперактивные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те, кто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двигается, импульсивен,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меняет настроение, часто ведёт себя агрессивно. Такие дети редко улавливают суть, их взгляд скользит лишь по поверхности.  </a:t>
            </a:r>
          </a:p>
          <a:p>
            <a:pPr marL="0" indent="0" algn="just">
              <a:buNone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«живчики», «вечные двигатели».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8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4" b="16206"/>
          <a:stretch/>
        </p:blipFill>
        <p:spPr bwMode="auto">
          <a:xfrm>
            <a:off x="2" y="0"/>
            <a:ext cx="9144000" cy="450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2" cy="864096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Рекомендации по работе с </a:t>
            </a:r>
            <a:r>
              <a:rPr lang="ru-RU" sz="4000" b="1" i="1" dirty="0" err="1" smtClean="0">
                <a:solidFill>
                  <a:schemeClr val="accent2">
                    <a:lumMod val="75000"/>
                  </a:schemeClr>
                </a:solidFill>
              </a:rPr>
              <a:t>гиперактивными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детьми на занятиях: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Использовать методы переключения 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перерывы;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Предлагать сначала лёгкие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задания;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Использовать тактильный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контакт;</a:t>
            </a:r>
          </a:p>
          <a:p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Оставаться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спокойным;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" b="10454"/>
          <a:stretch/>
        </p:blipFill>
        <p:spPr bwMode="auto">
          <a:xfrm>
            <a:off x="1" y="4509121"/>
            <a:ext cx="9144000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0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1"/>
            <a:ext cx="7704856" cy="180020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i="1" dirty="0" err="1">
                <a:solidFill>
                  <a:schemeClr val="accent1">
                    <a:lumMod val="50000"/>
                  </a:schemeClr>
                </a:solidFill>
              </a:rPr>
              <a:t>Гиперактивность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</a:rPr>
              <a:t> — это не поведенческая проблема, не результат плохого воспитания, а медицинский диагноз. </a:t>
            </a:r>
          </a:p>
          <a:p>
            <a:endParaRPr lang="ru-RU" dirty="0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6782" r="9759" b="9360"/>
          <a:stretch/>
        </p:blipFill>
        <p:spPr bwMode="auto">
          <a:xfrm>
            <a:off x="2156604" y="1772816"/>
            <a:ext cx="4830792" cy="3528392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25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55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Приемы и методы работы с гиперактивными детьми                      на занятиях </vt:lpstr>
      <vt:lpstr>Презентация PowerPoint</vt:lpstr>
      <vt:lpstr>Рекомендации по работе с гиперактивными детьми на занятиях: 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и методы работы с тревожными детьми                      на занятиях</dc:title>
  <dc:creator>RePack by Diakov</dc:creator>
  <cp:lastModifiedBy>RePack by Diakov</cp:lastModifiedBy>
  <cp:revision>5</cp:revision>
  <dcterms:created xsi:type="dcterms:W3CDTF">2025-04-19T13:47:06Z</dcterms:created>
  <dcterms:modified xsi:type="dcterms:W3CDTF">2025-04-19T14:21:41Z</dcterms:modified>
</cp:coreProperties>
</file>