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4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1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6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1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8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b="956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53650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Приемы и методы работы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 тревожными детьми </a:t>
            </a:r>
            <a:r>
              <a:rPr lang="ru-RU" b="1" i="1" dirty="0" smtClean="0">
                <a:solidFill>
                  <a:srgbClr val="C00000"/>
                </a:solidFill>
              </a:rPr>
              <a:t>                     на занятиях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077072"/>
            <a:ext cx="4536504" cy="982960"/>
          </a:xfrm>
        </p:spPr>
        <p:txBody>
          <a:bodyPr>
            <a:normAutofit fontScale="925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учитель-дефектолог Воронова Татьяна Евгеньевна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6"/>
            <a:ext cx="9144000" cy="68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6275040" cy="57606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Кто-то, когда-то, должен ответить,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Высветив правду, истину вскрыв,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Что же такое – трудные дети?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Вечный вопрос 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больной,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как нарыв.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Вот он сидит перед нами, глядите,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Сжался пружиной, отчаялся он,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Словно стена без дверей и без окон.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Вот они, </a:t>
            </a:r>
            <a:r>
              <a:rPr lang="ru-RU" b="1" i="1" u="sng" dirty="0">
                <a:solidFill>
                  <a:schemeClr val="accent5">
                    <a:lumMod val="50000"/>
                  </a:schemeClr>
                </a:solidFill>
              </a:rPr>
              <a:t>главные истины эти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Поздно заметили… поздно учли…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Нет! Не рождаются трудные дети!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Просто им вовремя не помогли.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Так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кто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же такие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гиперактивные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и тревожные дети?</a:t>
            </a:r>
          </a:p>
          <a:p>
            <a:pPr algn="ctr">
              <a:lnSpc>
                <a:spcPct val="170000"/>
              </a:lnSpc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2588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b="77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84776" cy="93610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Тревожные дети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46805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это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те, кто постоянно переживает и боится, чувствует себя беспомощным и опасается новых ситуаций.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Тревожные дети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   имеют серьёзное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сдержанное выражение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лица;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опущенные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глаза,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сидит аккуратно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старается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не совершать лишних движений, не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шумит,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не обращать на себя внимание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окружающих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такие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дети редко вступают в контакт со взрослым по собственной инициативе, обычно это происходит, если им что-то требуется. </a:t>
            </a:r>
            <a:r>
              <a:rPr lang="ru-RU" i="1" dirty="0"/>
              <a:t>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9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</a:rPr>
              <a:t>Рекомендации по работе с тревожными детьми на занятиях: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ребенку;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Чаще хвалить ребёнка;</a:t>
            </a:r>
          </a:p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игрушки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материалы;</a:t>
            </a:r>
          </a:p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за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место;</a:t>
            </a:r>
          </a:p>
          <a:p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поддержку, любовь…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глаза в глаза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0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122</Words>
  <Application>Microsoft Office PowerPoint</Application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Приемы и методы работы с тревожными детьми                      на занятиях </vt:lpstr>
      <vt:lpstr>Презентация PowerPoint</vt:lpstr>
      <vt:lpstr>Тревожные дети</vt:lpstr>
      <vt:lpstr>Рекомендации по работе с тревожными детьми на занятиях: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методы работы с тревожными детьми                      на занятиях</dc:title>
  <dc:creator>RePack by Diakov</dc:creator>
  <cp:lastModifiedBy>RePack by Diakov</cp:lastModifiedBy>
  <cp:revision>3</cp:revision>
  <dcterms:created xsi:type="dcterms:W3CDTF">2025-04-19T13:47:06Z</dcterms:created>
  <dcterms:modified xsi:type="dcterms:W3CDTF">2025-04-19T14:29:05Z</dcterms:modified>
</cp:coreProperties>
</file>