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61" r:id="rId3"/>
    <p:sldId id="262" r:id="rId4"/>
    <p:sldId id="263" r:id="rId5"/>
    <p:sldId id="264" r:id="rId6"/>
    <p:sldId id="258" r:id="rId7"/>
    <p:sldId id="271" r:id="rId8"/>
    <p:sldId id="259" r:id="rId9"/>
    <p:sldId id="260" r:id="rId10"/>
    <p:sldId id="266" r:id="rId11"/>
    <p:sldId id="265" r:id="rId12"/>
    <p:sldId id="267" r:id="rId13"/>
    <p:sldId id="268" r:id="rId14"/>
    <p:sldId id="269" r:id="rId15"/>
    <p:sldId id="270" r:id="rId16"/>
    <p:sldId id="272" r:id="rId17"/>
    <p:sldId id="277" r:id="rId18"/>
    <p:sldId id="278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8" d="100"/>
          <a:sy n="58" d="100"/>
        </p:scale>
        <p:origin x="-72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C4662-C32F-4E2E-90F7-30EEC7E3B9F4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24CD-8C3E-42AC-9465-8FBCCC07D6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8936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C4662-C32F-4E2E-90F7-30EEC7E3B9F4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24CD-8C3E-42AC-9465-8FBCCC07D6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0765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35CC4662-C32F-4E2E-90F7-30EEC7E3B9F4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622624CD-8C3E-42AC-9465-8FBCCC07D6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0742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C4662-C32F-4E2E-90F7-30EEC7E3B9F4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24CD-8C3E-42AC-9465-8FBCCC07D6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5543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5CC4662-C32F-4E2E-90F7-30EEC7E3B9F4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22624CD-8C3E-42AC-9465-8FBCCC07D6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02397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C4662-C32F-4E2E-90F7-30EEC7E3B9F4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24CD-8C3E-42AC-9465-8FBCCC07D6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9007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C4662-C32F-4E2E-90F7-30EEC7E3B9F4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24CD-8C3E-42AC-9465-8FBCCC07D6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0248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C4662-C32F-4E2E-90F7-30EEC7E3B9F4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24CD-8C3E-42AC-9465-8FBCCC07D6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9251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C4662-C32F-4E2E-90F7-30EEC7E3B9F4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24CD-8C3E-42AC-9465-8FBCCC07D6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1326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C4662-C32F-4E2E-90F7-30EEC7E3B9F4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24CD-8C3E-42AC-9465-8FBCCC07D6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9520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C4662-C32F-4E2E-90F7-30EEC7E3B9F4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24CD-8C3E-42AC-9465-8FBCCC07D6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9930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35CC4662-C32F-4E2E-90F7-30EEC7E3B9F4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622624CD-8C3E-42AC-9465-8FBCCC07D6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99705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3.jpe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1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6.jpe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 – это интересно</a:t>
            </a:r>
            <a:r>
              <a:rPr lang="ru-RU" sz="40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с элементами финансовой грамотности)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68913" y="4286536"/>
            <a:ext cx="8244115" cy="1309255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Подготовила: 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Воспитатель: Немчинова Ирина Викторовна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Г. Данков, 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2022 г.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" y="3996250"/>
            <a:ext cx="2861750" cy="286175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" y="340194"/>
            <a:ext cx="119452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-apple-system"/>
              </a:rPr>
              <a:t>Муниципальное бюджетное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-apple-system"/>
              </a:rPr>
              <a:t>дошкольное образовательное учреждение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-apple-system"/>
              </a:rPr>
              <a:t>центр развития ребенка – детский сад №2 «Ромашка»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-apple-system"/>
              </a:rPr>
              <a:t>Данковского муниципального района Липецкой области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75365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Математические задачи 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по финансовой грамотности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199082" y="1872343"/>
            <a:ext cx="5059547" cy="49800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3998728"/>
            <a:ext cx="2859272" cy="28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7386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3998728"/>
            <a:ext cx="2859272" cy="2859272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006204" y="1960605"/>
            <a:ext cx="8740815" cy="480266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email"/>
          <a:srcRect/>
          <a:stretch/>
        </p:blipFill>
        <p:spPr>
          <a:xfrm>
            <a:off x="980303" y="161241"/>
            <a:ext cx="2842054" cy="1799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4978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Математические задачи </a:t>
            </a:r>
            <a:br>
              <a:rPr lang="ru-RU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по финансовой грамотности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3998728"/>
            <a:ext cx="2859272" cy="28592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2990397" y="1865506"/>
            <a:ext cx="8200117" cy="4992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3395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Математические задачи </a:t>
            </a:r>
            <a:br>
              <a:rPr lang="ru-RU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по финансовой грамотности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3998728"/>
            <a:ext cx="2859272" cy="28592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393989" y="2257168"/>
            <a:ext cx="7803142" cy="424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5830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Математические задачи </a:t>
            </a:r>
            <a:br>
              <a:rPr lang="ru-RU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по финансовой грамотности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3998728"/>
            <a:ext cx="2859272" cy="28592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270421" y="2183026"/>
            <a:ext cx="8269082" cy="4308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0083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Квест – игра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по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финансовой грамотности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3998728"/>
            <a:ext cx="2859272" cy="285927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438611" y="1938048"/>
            <a:ext cx="5981125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bg1"/>
                </a:solidFill>
              </a:rPr>
              <a:t>«Путешествие в страну финансов</a:t>
            </a:r>
            <a:r>
              <a:rPr lang="ru-RU" sz="2800" dirty="0" smtClean="0">
                <a:solidFill>
                  <a:schemeClr val="bg1"/>
                </a:solidFill>
              </a:rPr>
              <a:t>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bg1"/>
                </a:solidFill>
              </a:rPr>
              <a:t>«</a:t>
            </a:r>
            <a:r>
              <a:rPr lang="ru-RU" sz="2800" dirty="0" err="1">
                <a:solidFill>
                  <a:schemeClr val="bg1"/>
                </a:solidFill>
              </a:rPr>
              <a:t>Карлсон</a:t>
            </a:r>
            <a:r>
              <a:rPr lang="ru-RU" sz="2800" dirty="0">
                <a:solidFill>
                  <a:schemeClr val="bg1"/>
                </a:solidFill>
              </a:rPr>
              <a:t> и сундук с сокровищами</a:t>
            </a:r>
            <a:r>
              <a:rPr lang="ru-RU" sz="2800" dirty="0" smtClean="0">
                <a:solidFill>
                  <a:schemeClr val="bg1"/>
                </a:solidFill>
              </a:rPr>
              <a:t>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bg1"/>
                </a:solidFill>
              </a:rPr>
              <a:t>«Финансовая картина</a:t>
            </a:r>
            <a:r>
              <a:rPr lang="ru-RU" sz="2800" dirty="0" smtClean="0">
                <a:solidFill>
                  <a:schemeClr val="bg1"/>
                </a:solidFill>
              </a:rPr>
              <a:t>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bg1"/>
                </a:solidFill>
              </a:rPr>
              <a:t>«Найди клад</a:t>
            </a:r>
            <a:r>
              <a:rPr lang="ru-RU" sz="2800" dirty="0" smtClean="0">
                <a:solidFill>
                  <a:schemeClr val="bg1"/>
                </a:solidFill>
              </a:rPr>
              <a:t>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bg1"/>
                </a:solidFill>
              </a:rPr>
              <a:t>«Остров сокровищ»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bg1"/>
                </a:solidFill>
              </a:rPr>
              <a:t>«С </a:t>
            </a:r>
            <a:r>
              <a:rPr lang="ru-RU" sz="2800" dirty="0">
                <a:solidFill>
                  <a:schemeClr val="bg1"/>
                </a:solidFill>
              </a:rPr>
              <a:t>финансами на ТЫ</a:t>
            </a:r>
            <a:r>
              <a:rPr lang="ru-RU" sz="2800" dirty="0" smtClean="0">
                <a:solidFill>
                  <a:schemeClr val="bg1"/>
                </a:solidFill>
              </a:rPr>
              <a:t>!»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7171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3998728"/>
            <a:ext cx="2859272" cy="2859272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555524" y="1856264"/>
            <a:ext cx="3962400" cy="4911671"/>
          </a:xfrm>
        </p:spPr>
      </p:pic>
    </p:spTree>
    <p:extLst>
      <p:ext uri="{BB962C8B-B14F-4D97-AF65-F5344CB8AC3E}">
        <p14:creationId xmlns:p14="http://schemas.microsoft.com/office/powerpoint/2010/main" xmlns="" val="4175718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3998728"/>
            <a:ext cx="2859272" cy="285927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24115" y="0"/>
            <a:ext cx="1139371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100" dirty="0">
                <a:solidFill>
                  <a:schemeClr val="accent3">
                    <a:lumMod val="50000"/>
                  </a:schemeClr>
                </a:solidFill>
              </a:rPr>
              <a:t>Перечисленные игры включают в себя познавательное и воспитательное содержание, что позволяет решать задачи по формированию у старших дошкольников основ экономических </a:t>
            </a:r>
            <a:r>
              <a:rPr lang="ru-RU" sz="3100" dirty="0" smtClean="0">
                <a:solidFill>
                  <a:schemeClr val="accent3">
                    <a:lumMod val="50000"/>
                  </a:schemeClr>
                </a:solidFill>
              </a:rPr>
              <a:t>знаний.</a:t>
            </a:r>
            <a:endParaRPr lang="ru-RU" sz="31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963963" y="1930400"/>
            <a:ext cx="7548518" cy="492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5261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Спасибо за внимание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983327" y="1895290"/>
            <a:ext cx="7033762" cy="496271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3998728"/>
            <a:ext cx="2859272" cy="28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51423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5890" y="285206"/>
            <a:ext cx="5212395" cy="150876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Актуальность: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1542" y="1895608"/>
            <a:ext cx="11176001" cy="42062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chemeClr val="bg1"/>
                </a:solidFill>
              </a:rPr>
              <a:t>Дети дошкольного возраста не имеют достаточно полных  представлений о финансах, понятиях (деньги, карточка, оплата, рубли, банк, банкомат, кассир, продажа, покупка), интеллектуальных и нравственных качествах (бережливость, смекалка, трудолюбие, умение планировать что - либо).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3998728"/>
            <a:ext cx="2859272" cy="28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0146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6057" y="502920"/>
            <a:ext cx="10647659" cy="15087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Одной из важнейших задач математического развития ребенка является: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6056" y="1895608"/>
            <a:ext cx="11088915" cy="4206240"/>
          </a:xfrm>
        </p:spPr>
        <p:txBody>
          <a:bodyPr/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bg1"/>
                </a:solidFill>
              </a:rPr>
              <a:t>формирование познавательных интересов и способностей детей; </a:t>
            </a:r>
            <a:endParaRPr lang="ru-RU" sz="2800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bg1"/>
                </a:solidFill>
              </a:rPr>
              <a:t>расширение </a:t>
            </a:r>
            <a:r>
              <a:rPr lang="ru-RU" sz="2800" dirty="0">
                <a:solidFill>
                  <a:schemeClr val="bg1"/>
                </a:solidFill>
              </a:rPr>
              <a:t>кругозора личности </a:t>
            </a:r>
            <a:r>
              <a:rPr lang="ru-RU" sz="2800" dirty="0" smtClean="0">
                <a:solidFill>
                  <a:schemeClr val="bg1"/>
                </a:solidFill>
              </a:rPr>
              <a:t>ребёнка.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bg1"/>
                </a:solidFill>
              </a:rPr>
              <a:t>приобретение </a:t>
            </a:r>
            <a:r>
              <a:rPr lang="ru-RU" sz="2800" dirty="0">
                <a:solidFill>
                  <a:schemeClr val="bg1"/>
                </a:solidFill>
              </a:rPr>
              <a:t>практических навыков, необходимых для повседневной жизни</a:t>
            </a:r>
            <a:r>
              <a:rPr lang="ru-RU" sz="3000" dirty="0">
                <a:solidFill>
                  <a:schemeClr val="bg1"/>
                </a:solidFill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3998728"/>
            <a:ext cx="2859272" cy="28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0331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Финансовая грамотность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0914" y="1792936"/>
            <a:ext cx="11190515" cy="42062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– это </a:t>
            </a:r>
            <a:r>
              <a:rPr lang="ru-RU" sz="2800" dirty="0">
                <a:solidFill>
                  <a:schemeClr val="bg1"/>
                </a:solidFill>
              </a:rPr>
              <a:t>не просто фраза, которая включает в себя множество понятий,  </a:t>
            </a:r>
            <a:r>
              <a:rPr lang="ru-RU" sz="2800" dirty="0" smtClean="0">
                <a:solidFill>
                  <a:schemeClr val="bg1"/>
                </a:solidFill>
              </a:rPr>
              <a:t>    с </a:t>
            </a:r>
            <a:r>
              <a:rPr lang="ru-RU" sz="2800" dirty="0">
                <a:solidFill>
                  <a:schemeClr val="bg1"/>
                </a:solidFill>
              </a:rPr>
              <a:t>которыми необходимо познакомить детей- дошкольников. </a:t>
            </a:r>
            <a:endParaRPr lang="ru-RU" sz="2800" dirty="0" smtClean="0">
              <a:solidFill>
                <a:schemeClr val="bg1"/>
              </a:solidFill>
            </a:endParaRPr>
          </a:p>
          <a:p>
            <a:pPr marL="0" indent="0" algn="r"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Формирование </a:t>
            </a:r>
            <a:r>
              <a:rPr lang="ru-RU" sz="2800" dirty="0">
                <a:solidFill>
                  <a:schemeClr val="bg1"/>
                </a:solidFill>
              </a:rPr>
              <a:t>финансовой грамотности </a:t>
            </a:r>
            <a:r>
              <a:rPr lang="ru-RU" sz="2800" dirty="0" smtClean="0">
                <a:solidFill>
                  <a:schemeClr val="bg1"/>
                </a:solidFill>
              </a:rPr>
              <a:t>– </a:t>
            </a:r>
            <a:r>
              <a:rPr lang="ru-RU" sz="2800" dirty="0">
                <a:solidFill>
                  <a:schemeClr val="bg1"/>
                </a:solidFill>
              </a:rPr>
              <a:t>это значит дать детям понятия (деньги, товар, услуги, расчёт, банк, кредит, карточки и т. д., обязательно научить пользоваться этими понятиями и осуществлять с ними операции.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3998728"/>
            <a:ext cx="2859272" cy="28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595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Главной особенностью  игр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является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то, что задания предлагаются детям в игровой форме.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3998728"/>
            <a:ext cx="2859272" cy="28592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13188" y="1834281"/>
            <a:ext cx="5023719" cy="50237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193427" y="3179805"/>
            <a:ext cx="28914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Сложение и вычитание в пределах 10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165572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3998728"/>
            <a:ext cx="2859272" cy="28592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8100" y="1848879"/>
            <a:ext cx="5009121" cy="500912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328454" y="3558746"/>
            <a:ext cx="37399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Игра «Копилка, банк, кошелек»</a:t>
            </a:r>
            <a:endParaRPr lang="ru-RU" sz="28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2823" y="523101"/>
            <a:ext cx="3328087" cy="2496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1340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Игра «Раздели поровну»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3998728"/>
            <a:ext cx="2859272" cy="28592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573933" y="1919415"/>
            <a:ext cx="4174651" cy="483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1374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«Подбери монетки»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3998728"/>
            <a:ext cx="2859272" cy="28592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14057" y="1847235"/>
            <a:ext cx="4804229" cy="501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8447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3621314"/>
            <a:ext cx="3236686" cy="32366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707025" y="2281881"/>
            <a:ext cx="5851611" cy="41889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51438" y="527222"/>
            <a:ext cx="82543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Игра «Что дороже?»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5833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каймление">
  <a:themeElements>
    <a:clrScheme name="Окаймление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Окаймление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каймлени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TM03090430[[fn=Окаймление]]</Template>
  <TotalTime>106</TotalTime>
  <Words>251</Words>
  <Application>Microsoft Office PowerPoint</Application>
  <PresentationFormat>Произвольный</PresentationFormat>
  <Paragraphs>34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Окаймление</vt:lpstr>
      <vt:lpstr>Математика – это интересно ( с элементами финансовой грамотности) </vt:lpstr>
      <vt:lpstr>Актуальность:</vt:lpstr>
      <vt:lpstr>Одной из важнейших задач математического развития ребенка является: -</vt:lpstr>
      <vt:lpstr>Финансовая грамотность</vt:lpstr>
      <vt:lpstr>Главной особенностью  игр  является то, что задания предлагаются детям в игровой форме.</vt:lpstr>
      <vt:lpstr>Слайд 6</vt:lpstr>
      <vt:lpstr> Игра «Раздели поровну»</vt:lpstr>
      <vt:lpstr> «Подбери монетки»</vt:lpstr>
      <vt:lpstr>Слайд 9</vt:lpstr>
      <vt:lpstr>Математические задачи  по финансовой грамотности</vt:lpstr>
      <vt:lpstr>Слайд 11</vt:lpstr>
      <vt:lpstr>Математические задачи  по финансовой грамотности</vt:lpstr>
      <vt:lpstr>Математические задачи  по финансовой грамотности</vt:lpstr>
      <vt:lpstr>Математические задачи  по финансовой грамотности</vt:lpstr>
      <vt:lpstr>Квест – игра  по финансовой грамотности</vt:lpstr>
      <vt:lpstr>Слайд 16</vt:lpstr>
      <vt:lpstr>Слайд 17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</dc:creator>
  <cp:lastModifiedBy>ПК</cp:lastModifiedBy>
  <cp:revision>15</cp:revision>
  <dcterms:created xsi:type="dcterms:W3CDTF">2022-10-22T17:43:16Z</dcterms:created>
  <dcterms:modified xsi:type="dcterms:W3CDTF">2023-02-02T09:05:01Z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519725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S9.2.0</vt:lpwstr>
  </property>
</Properties>
</file>