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8"/>
  </p:notesMasterIdLst>
  <p:sldIdLst>
    <p:sldId id="256" r:id="rId2"/>
    <p:sldId id="277" r:id="rId3"/>
    <p:sldId id="278" r:id="rId4"/>
    <p:sldId id="280" r:id="rId5"/>
    <p:sldId id="279" r:id="rId6"/>
    <p:sldId id="258" r:id="rId7"/>
    <p:sldId id="262" r:id="rId8"/>
    <p:sldId id="263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7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FF9900"/>
    <a:srgbClr val="FFFF66"/>
    <a:srgbClr val="FF33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737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84D7DB-C9C9-48B9-B00E-B40C19334116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C85B6-D795-4ED5-BBFD-C3DD5E20A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487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CA51E-0E4E-4AE1-8C02-E574F5B17BEA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DD0EE-45C1-4AF3-B721-6443ADC5D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5978CD-828C-4D88-B9D8-6B64DA1A3F0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F18FE3-DA0D-47F7-A28C-216BFA2421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дзаголовок 2"/>
          <p:cNvSpPr>
            <a:spLocks noGrp="1"/>
          </p:cNvSpPr>
          <p:nvPr>
            <p:ph type="body" idx="1"/>
          </p:nvPr>
        </p:nvSpPr>
        <p:spPr>
          <a:xfrm>
            <a:off x="2699791" y="5013176"/>
            <a:ext cx="6048921" cy="1224112"/>
          </a:xfrm>
        </p:spPr>
        <p:txBody>
          <a:bodyPr/>
          <a:lstStyle/>
          <a:p>
            <a:pPr marL="0" lvl="0" indent="0" algn="ctr" eaLnBrk="1" fontAlgn="auto" hangingPunct="1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i="1" dirty="0">
                <a:solidFill>
                  <a:prstClr val="black">
                    <a:lumMod val="65000"/>
                    <a:lumOff val="35000"/>
                  </a:prstClr>
                </a:solidFill>
                <a:latin typeface="Constantia"/>
              </a:rPr>
              <a:t>Подготовила: Голубева Е.С.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077" name="Picture 5" descr="http://a2b2.ru/storage/images/person/173/section/3676/main_2233857-fc04617813cd1f9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789040"/>
            <a:ext cx="1656183" cy="2823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83568" y="1940932"/>
            <a:ext cx="777686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cap="all" spc="300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>Инновационные ПОДХОДЫ В ОБУЧЕНИИ пдд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9" name="Picture 7" descr="http://125d521.edusite.ru/images/p15_6dceebe1601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4437112"/>
            <a:ext cx="1368152" cy="2111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878" y="1340768"/>
            <a:ext cx="88569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Работа с </a:t>
            </a:r>
            <a:r>
              <a:rPr lang="ru-RU" sz="2400" dirty="0" err="1">
                <a:solidFill>
                  <a:prstClr val="black"/>
                </a:solidFill>
                <a:latin typeface="Constantia"/>
              </a:rPr>
              <a:t>мнемотаблицей</a:t>
            </a:r>
            <a:r>
              <a:rPr lang="ru-RU" sz="2400" dirty="0">
                <a:solidFill>
                  <a:prstClr val="black"/>
                </a:solidFill>
                <a:latin typeface="Constantia"/>
              </a:rPr>
              <a:t> состоит из нескольких этапов: --1.Рассматривание таблицы и разбор того, что на ней нарисовано.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2.Осуществление, так называемого перекодирования информации.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3.После перекодирования осуществляется пересказ правил с опорой на картинки, то есть происходит отработка метода запоминания.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Детям дошкольного возраста трудно сразу уловить обучающую информацию </a:t>
            </a:r>
            <a:r>
              <a:rPr lang="ru-RU" sz="2400" dirty="0" err="1">
                <a:solidFill>
                  <a:prstClr val="black"/>
                </a:solidFill>
                <a:latin typeface="Constantia"/>
              </a:rPr>
              <a:t>мнемотаблиц</a:t>
            </a:r>
            <a:r>
              <a:rPr lang="ru-RU" sz="2400" dirty="0">
                <a:solidFill>
                  <a:prstClr val="black"/>
                </a:solidFill>
                <a:latin typeface="Constantia"/>
              </a:rPr>
              <a:t>, поэтому лучше начинать с </a:t>
            </a:r>
            <a:r>
              <a:rPr lang="ru-RU" sz="2400" dirty="0" err="1">
                <a:solidFill>
                  <a:prstClr val="black"/>
                </a:solidFill>
                <a:latin typeface="Constantia"/>
              </a:rPr>
              <a:t>мнемодорожек</a:t>
            </a:r>
            <a:r>
              <a:rPr lang="ru-RU" sz="2400" dirty="0">
                <a:solidFill>
                  <a:prstClr val="black"/>
                </a:solidFill>
                <a:latin typeface="Constantia"/>
              </a:rPr>
              <a:t>. В дальнейшем, поняв работу с </a:t>
            </a:r>
            <a:r>
              <a:rPr lang="ru-RU" sz="2400" dirty="0" err="1">
                <a:solidFill>
                  <a:prstClr val="black"/>
                </a:solidFill>
                <a:latin typeface="Constantia"/>
              </a:rPr>
              <a:t>мнемодорожкой</a:t>
            </a:r>
            <a:r>
              <a:rPr lang="ru-RU" sz="2400" dirty="0">
                <a:solidFill>
                  <a:prstClr val="black"/>
                </a:solidFill>
                <a:latin typeface="Constantia"/>
              </a:rPr>
              <a:t>, дети легко усваивают </a:t>
            </a:r>
            <a:r>
              <a:rPr lang="ru-RU" sz="2400" dirty="0" err="1">
                <a:solidFill>
                  <a:prstClr val="black"/>
                </a:solidFill>
                <a:latin typeface="Constantia"/>
              </a:rPr>
              <a:t>мнемотаблицы</a:t>
            </a:r>
            <a:r>
              <a:rPr lang="ru-RU" sz="2400" dirty="0">
                <a:solidFill>
                  <a:prstClr val="black"/>
                </a:solidFill>
                <a:latin typeface="Constantia"/>
              </a:rPr>
              <a:t>. При помощи их дети быстрее запоминают дорожные знаки, легко заучивают правила.</a:t>
            </a:r>
          </a:p>
        </p:txBody>
      </p:sp>
    </p:spTree>
    <p:extLst>
      <p:ext uri="{BB962C8B-B14F-4D97-AF65-F5344CB8AC3E}">
        <p14:creationId xmlns:p14="http://schemas.microsoft.com/office/powerpoint/2010/main" val="247415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1196752"/>
            <a:ext cx="885698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Constantia"/>
              </a:rPr>
              <a:t>ТЕХНОЛОГИЯ ПРОБЛЕМНОГО ОБУЧЕНИЯ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Цель - создание проблемных ситуаций и активную самостоятельную деятельность детей по их разрешению, в результате происходит творческое овладение знаниями, навыками, умениями и развитие мыслительных способностей.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Достоинства проблемного обучения: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1.Высокая самостоятельность детей;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2.Формирование познавательного интереса и личностной мотивации ребёнка;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3.Развитие мыслительных способностей детей.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При создании и решении проблемных ситуаций применяются следующие приемы: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– подвод детей к противоречию и предложение им самим найти способ его разрешения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– изложение различные точки зрения на один и тот же вопрос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– побуждение детей делать сравнения, обобщения, выводы из ситуации, сопоставлять факты</a:t>
            </a:r>
          </a:p>
        </p:txBody>
      </p:sp>
    </p:spTree>
    <p:extLst>
      <p:ext uri="{BB962C8B-B14F-4D97-AF65-F5344CB8AC3E}">
        <p14:creationId xmlns:p14="http://schemas.microsoft.com/office/powerpoint/2010/main" val="254459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887" y="1412776"/>
            <a:ext cx="878497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Constantia"/>
              </a:rPr>
              <a:t>ПРОЕКТНАЯ ДЕЯТЕЛЬНОСТЬ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Цель - помогает «открывать» элементарные основы безопасного поведения на дорогах, направленная на познавательно-</a:t>
            </a:r>
            <a:r>
              <a:rPr lang="ru-RU" sz="2800" dirty="0" err="1">
                <a:solidFill>
                  <a:prstClr val="black"/>
                </a:solidFill>
                <a:latin typeface="Constantia"/>
              </a:rPr>
              <a:t>исследовательнскую</a:t>
            </a:r>
            <a:r>
              <a:rPr lang="ru-RU" sz="2800" dirty="0">
                <a:solidFill>
                  <a:prstClr val="black"/>
                </a:solidFill>
                <a:latin typeface="Constantia"/>
              </a:rPr>
              <a:t>, продуктивную, трудовую, коммуникативную, двигательную деятельность, музыкально-художественную деятельность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Знания, которые ребёнок получает в ходе работы над проектом, становятся его личным достоянием и прочно закрепляются в уже имеющейся системе знаний об окружающем мире. </a:t>
            </a:r>
          </a:p>
        </p:txBody>
      </p:sp>
    </p:spTree>
    <p:extLst>
      <p:ext uri="{BB962C8B-B14F-4D97-AF65-F5344CB8AC3E}">
        <p14:creationId xmlns:p14="http://schemas.microsoft.com/office/powerpoint/2010/main" val="1475874686"/>
      </p:ext>
    </p:extLst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484784"/>
            <a:ext cx="87849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i="1" dirty="0">
                <a:solidFill>
                  <a:srgbClr val="FF0000"/>
                </a:solidFill>
                <a:latin typeface="Constantia"/>
              </a:rPr>
              <a:t>ТВОРЧЕСКАЯ МАСТЕРСКАЯ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Цель - развитие творческих способностей в рисовании, аппликации, художественном конструировании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Каждая деятельность – новый шаг в познание. А познание это происходит через практическую творческую деятельность ребёнка.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В творческих работах дети отражают знания и представления о ПДД, делятся опытом с окружающими, тем самым пробуждая эмоциональную заинтересованность в познании ПДД. </a:t>
            </a:r>
          </a:p>
        </p:txBody>
      </p:sp>
    </p:spTree>
    <p:extLst>
      <p:ext uri="{BB962C8B-B14F-4D97-AF65-F5344CB8AC3E}">
        <p14:creationId xmlns:p14="http://schemas.microsoft.com/office/powerpoint/2010/main" val="274875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:checker/>
      </p:transition>
    </mc:Choice>
    <mc:Fallback xmlns="">
      <p:transition spd="slow" advClick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268760"/>
            <a:ext cx="88569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i="1" dirty="0">
                <a:solidFill>
                  <a:srgbClr val="FF0000"/>
                </a:solidFill>
                <a:latin typeface="Constantia"/>
              </a:rPr>
              <a:t>ЗДОРОВЬЕСБЕРЕГАЮЩИЕ ТЕХНОЛОГИИ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Цель – становление осознанного отношения ребёнка к здоровью и жизни человека, накопление знаний о здоровье и развитие умения оберегать, поддерживать и сохранять его, обретение </a:t>
            </a:r>
            <a:r>
              <a:rPr lang="ru-RU" sz="2000" dirty="0" err="1">
                <a:solidFill>
                  <a:prstClr val="black"/>
                </a:solidFill>
                <a:latin typeface="Constantia"/>
              </a:rPr>
              <a:t>валеологической</a:t>
            </a:r>
            <a:r>
              <a:rPr lang="ru-RU" sz="2000" dirty="0">
                <a:solidFill>
                  <a:prstClr val="black"/>
                </a:solidFill>
                <a:latin typeface="Constantia"/>
              </a:rPr>
              <a:t> компетентности, позволяющей дошкольнику самостоятельно и эффективно решать задачи здорового образа жизни и безопасного поведения. Что актуально при обучении правилам дорожного движения, безопасного поведения на дороге. К ним относятся: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1.физкультурные занятия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2.подвижные игры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3.утренняя гимнастика (традиционная, дыхательная, артикуляционная)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4.Физкультминутки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5.физические упражнения после дневного сна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6.физкультурные досуги и развлечения, спортивные праздники</a:t>
            </a:r>
          </a:p>
        </p:txBody>
      </p:sp>
    </p:spTree>
    <p:extLst>
      <p:ext uri="{BB962C8B-B14F-4D97-AF65-F5344CB8AC3E}">
        <p14:creationId xmlns:p14="http://schemas.microsoft.com/office/powerpoint/2010/main" val="1108062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145" y="1268760"/>
            <a:ext cx="88569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Таким образом в условиях детского сада возможно, необходимо и целесообразно использовать широкую панораму различных аспектов и подходов к творческой интеграции технологий в инновационное обучение детей дошкольного возраста, в различных видах образовательной деятельности. Использование информационных технологий позволит сделать процесс обучения и развития ребёнка достаточно эффективным, откроет новые возможности образования не только для самого ребёнка, но и для педагога.</a:t>
            </a:r>
          </a:p>
        </p:txBody>
      </p:sp>
    </p:spTree>
    <p:extLst>
      <p:ext uri="{BB962C8B-B14F-4D97-AF65-F5344CB8AC3E}">
        <p14:creationId xmlns:p14="http://schemas.microsoft.com/office/powerpoint/2010/main" val="30606008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/>
          </p:cNvSpPr>
          <p:nvPr>
            <p:ph type="body" sz="half" idx="4294967295"/>
          </p:nvPr>
        </p:nvSpPr>
        <p:spPr>
          <a:xfrm>
            <a:off x="1763713" y="1196975"/>
            <a:ext cx="5184775" cy="10080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2800" b="1" i="1" dirty="0">
                <a:solidFill>
                  <a:srgbClr val="FF3300"/>
                </a:solidFill>
              </a:rPr>
              <a:t>СПАСИБО за внимание!!!</a:t>
            </a:r>
          </a:p>
        </p:txBody>
      </p:sp>
      <p:pic>
        <p:nvPicPr>
          <p:cNvPr id="24579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11413" y="1773238"/>
            <a:ext cx="3798887" cy="4797425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1412776"/>
            <a:ext cx="8352928" cy="5184576"/>
          </a:xfrm>
        </p:spPr>
        <p:txBody>
          <a:bodyPr/>
          <a:lstStyle/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Обучение детей правилам дорожного движения и безопасного поведения на дорогах города в наше время актуально и ни у кого не вызывает сомнения. Связано это с тем, что у детей отсутствует та защитная реакция на дорожную обстановку, которая свойственна нам, взрослым. Жажда знаний, желание открывать что – то новое, ставит наших почемучек перед реальной опасностью, в частности, и на улице. Вот почему уже в детском саду необходимо изучать с воспитанниками ПДД, формировать у них навыки осознанного безопасного поведения. 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	Сегодня, в век информационных технологий, образовательная деятельность не должна стоять на месте. Наши дети ждут от педагогов высокотехнологичных приёмов обучения, в противном случае образовательный процесс становится им не интересен, а, следовательно, и не результативен. 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	С целью более успешного ознакомления дошкольников с правилами дорожного движения используются следующие педагогические технологии.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899592" y="1412776"/>
            <a:ext cx="7128792" cy="648072"/>
          </a:xfrm>
        </p:spPr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Constantia"/>
                <a:ea typeface="+mn-ea"/>
                <a:cs typeface="+mn-cs"/>
              </a:rPr>
              <a:t>ТЕХНОЛОГИЯ ИГРОВОГО ОБУЧЕНИЯ 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 bwMode="auto">
          <a:xfrm>
            <a:off x="3131840" y="2420888"/>
            <a:ext cx="579613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111838"/>
            <a:ext cx="8424936" cy="3345235"/>
          </a:xfrm>
        </p:spPr>
        <p:txBody>
          <a:bodyPr/>
          <a:lstStyle/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Цель - формирование самообразовательных возможностей и саморазвития личности ребенка. 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Технология игрового обучения опирается на принцип активности ребенка, характеризуется высоким уровнем мотивации и определяется естественной потребностью дошкольника. Роль педагога заключается в создании и организации предметно - пространственной среды. Игровая технология в обучении призвана сочетать элементы игры и учения. </a:t>
            </a:r>
          </a:p>
          <a:p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4"/>
          <p:cNvSpPr txBox="1">
            <a:spLocks/>
          </p:cNvSpPr>
          <p:nvPr/>
        </p:nvSpPr>
        <p:spPr bwMode="auto">
          <a:xfrm>
            <a:off x="1907704" y="3068960"/>
            <a:ext cx="604867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268760"/>
            <a:ext cx="8856984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1600" b="1" dirty="0">
                <a:solidFill>
                  <a:srgbClr val="FF0000"/>
                </a:solidFill>
                <a:latin typeface="Constantia"/>
              </a:rPr>
              <a:t>Сюжетно-ролевые игры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prstClr val="black"/>
                </a:solidFill>
                <a:latin typeface="Constantia"/>
              </a:rPr>
              <a:t>Дети разыгрывают проблемные ситуации («Авария на дороге», «Дорожно-транспортное происшествие», «Пешеходы и водители», «Пассажиры автобуса – пешеходы- водители», «Регулируемый перекрёсток» и др.). Дети придумывают сюжет, распределяют роли (вызов скорой, ГАИ, интервью журналиста, опрос инспектором, диктор телевидения ведёт передачу, сообщает о происшествии, даёт советы дорожной безопасности). </a:t>
            </a:r>
          </a:p>
          <a:p>
            <a:pPr marL="171450" lvl="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1600" b="1" dirty="0">
                <a:solidFill>
                  <a:srgbClr val="FF0000"/>
                </a:solidFill>
                <a:latin typeface="Constantia"/>
              </a:rPr>
              <a:t>Настольно-Печатные игры .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prstClr val="black"/>
                </a:solidFill>
                <a:latin typeface="Constantia"/>
              </a:rPr>
              <a:t>У всех в группе есть макет улицы или города. С этим макетом дети работают постоянно: расставляют дорожные знаки, моделируют дорожные ситуации и сами их разрешают. Выполняют разные задания: помоги пешеходу перейти перекрёсток, найди нарушителей, ведут фигурки пешеходов по безопасному маршруту и т.д. </a:t>
            </a:r>
          </a:p>
          <a:p>
            <a:pPr marL="171450" lvl="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1600" b="1" dirty="0">
                <a:solidFill>
                  <a:srgbClr val="FF0000"/>
                </a:solidFill>
                <a:latin typeface="Constantia"/>
              </a:rPr>
              <a:t>Дидактические игры </a:t>
            </a:r>
            <a:r>
              <a:rPr lang="ru-RU" sz="1400" dirty="0">
                <a:solidFill>
                  <a:prstClr val="black"/>
                </a:solidFill>
                <a:latin typeface="Constantia"/>
              </a:rPr>
              <a:t>– одно из действенных средств воспитания ума.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prstClr val="black"/>
                </a:solidFill>
                <a:latin typeface="Constantia"/>
              </a:rPr>
              <a:t>Игры с готовыми правилами используются как средство развития познавательной активности детей. Особое место отводится играм: «Подумай, выбери, объясни» «Дорожное лото», «Дорожный узелок» (пособие, в него дети собирают дорожные знаки, которые хотят взять с собой) «Сигналы светофора», «Собери дорожный знак» «Найди пару» (разрезанные картинки на две части), «Распредели знаки по группам и др. </a:t>
            </a:r>
          </a:p>
          <a:p>
            <a:pPr marL="171450" lvl="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1600" b="1" dirty="0">
                <a:solidFill>
                  <a:srgbClr val="FF0000"/>
                </a:solidFill>
                <a:latin typeface="Constantia"/>
              </a:rPr>
              <a:t>Интеллектуально-познавательные игры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prstClr val="black"/>
                </a:solidFill>
                <a:latin typeface="Constantia"/>
              </a:rPr>
              <a:t>Подбор игр объединяется одним сюжетом, тематикой (игры-путешествия, приключения, занимательные викторины др.), в которых дети упражняются в выполнении различных заданий. Эта группа игр развивает интеллектуальные качества личности, свойства ума, позволяет приобрести знания. Дети сопереживают друг другу, проявляется чувство гордости, товарищества. </a:t>
            </a:r>
          </a:p>
          <a:p>
            <a:pPr marL="171450" lvl="0" indent="-1714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1600" b="1" dirty="0">
                <a:solidFill>
                  <a:srgbClr val="FF0000"/>
                </a:solidFill>
                <a:latin typeface="Constantia"/>
              </a:rPr>
              <a:t>В играх драматизациях и театрализованных играх</a:t>
            </a:r>
            <a:r>
              <a:rPr lang="ru-RU" sz="1400" dirty="0">
                <a:solidFill>
                  <a:prstClr val="black"/>
                </a:solidFill>
                <a:latin typeface="Constantia"/>
              </a:rPr>
              <a:t>, дети учатся общаться, слушать, запоминать, логически мыслить, разыгрывать небольшие сценки, дорожные ситуации. </a:t>
            </a:r>
          </a:p>
        </p:txBody>
      </p:sp>
    </p:spTree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Rot="1" noChangeArrowheads="1"/>
          </p:cNvSpPr>
          <p:nvPr/>
        </p:nvSpPr>
        <p:spPr bwMode="auto">
          <a:xfrm>
            <a:off x="323528" y="1340768"/>
            <a:ext cx="784887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18" name="Rectangle 2"/>
          <p:cNvSpPr txBox="1">
            <a:spLocks noRot="1" noChangeArrowheads="1"/>
          </p:cNvSpPr>
          <p:nvPr/>
        </p:nvSpPr>
        <p:spPr bwMode="auto">
          <a:xfrm>
            <a:off x="3419872" y="1340768"/>
            <a:ext cx="223224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31" name="Rectangle 2"/>
          <p:cNvSpPr txBox="1">
            <a:spLocks noRot="1" noChangeArrowheads="1"/>
          </p:cNvSpPr>
          <p:nvPr/>
        </p:nvSpPr>
        <p:spPr bwMode="auto">
          <a:xfrm>
            <a:off x="6444208" y="1340768"/>
            <a:ext cx="223224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536174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Constantia"/>
              </a:rPr>
              <a:t>ТЕХНОЛОГИЯ ИНФОРМАЦИОННОГО ОБУЧЕНИЯ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prstClr val="black"/>
                </a:solidFill>
                <a:latin typeface="Constantia"/>
              </a:rPr>
              <a:t>(Информационно – коммуникативные технологии)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endParaRPr lang="ru-RU" sz="2000" dirty="0">
              <a:solidFill>
                <a:prstClr val="black"/>
              </a:solidFill>
              <a:latin typeface="Constantia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Цель - повышение эффективности образовательного уровня детей дошкольного возраста методом приобретения ими навыков использования информационных технологий; создание стимулирующей среды обучения, способствующей социальному и когнитивному развитию детей. </a:t>
            </a:r>
          </a:p>
        </p:txBody>
      </p:sp>
    </p:spTree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340768"/>
            <a:ext cx="88569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При организации работы по профилактике детского дорожно – транспортного травматизма огромное внимание уделяется использованию информационно – коммуникативных технологий.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1.Подбирается иллюстративный и дополнительный познавательный материал к образовательной деятельности, развлечениям и для оформления стендов по ПДД.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2.Создаются презентации для повышения эффективности образовательной деятельности с детьми и педагогической компетенции у родителей в процессе проведения родительских собраний. Применение компьютерной техники позволяет сделать занятие привлекательным и по-настоящему современным, решать познавательные и творческие задачи с опорой на наглядность.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340768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Цикл презентаций охватывает большой объем программного материала по изучению ПДД: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 - виды транспортных средств, их классификация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 - группы дорожных знаков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 - участники дорожного движения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 - загадки по ПДД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 Компьютерные игры развивают быстроту мысли, способствуют закреплению пройденного материала: «Раскраска дорожных знаков», «Викторины». Они преподносятся детям в увлекательной, занимательной форме, с участием героев мультфильмов. Дети получают не только удовольствие, но и обучаются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340768"/>
            <a:ext cx="864096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i="1" dirty="0">
                <a:solidFill>
                  <a:srgbClr val="FF0000"/>
                </a:solidFill>
                <a:latin typeface="Constantia"/>
              </a:rPr>
              <a:t>МУЛЬТИПЛИКАЦИЯ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Данная технология – это вид современного искусства, который обладает высоким потенциалом нравственно – эмоционального воздействия на дошкольников, оказывает развивающее воздействие на разные стороны развития ребенка, воспринимая художественный текст, ребенок не только подражает герою, но и сопереживает ему, проходит вместе с ним через разные опасности и испытания.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Через сравнения себя с героями мультфильма ребенок имеет возможность позитивно воспринимать себя, справляться со своими страхами, уважительно относиться к другим.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:checker/>
      </p:transition>
    </mc:Choice>
    <mc:Fallback xmlns="">
      <p:transition spd="slow" advClick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3008" y="1556792"/>
            <a:ext cx="878497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i="1" dirty="0">
                <a:solidFill>
                  <a:srgbClr val="FF0000"/>
                </a:solidFill>
                <a:latin typeface="Constantia"/>
              </a:rPr>
              <a:t>МНЕМОТЕХНИКА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Искусство запоминания, совокупность приемов и способов, облегчающих запоминание и увеличивающих объем памяти путем образования искусственных ассоциаций.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Цель - развитие основных психических процессов - памяти, внимания, образного мышления.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onstantia"/>
              </a:rPr>
              <a:t>В настоящее время использование мнемотехники для дошкольников становится все более актуальным, так как она помогает развивать мышление, зрительную и слуховую память, внимание, воображение и речь. Эта технология увеличивает объем памяти детей путем образования дополнительных ассоциаций. </a:t>
            </a:r>
          </a:p>
        </p:txBody>
      </p:sp>
    </p:spTree>
    <p:extLst>
      <p:ext uri="{BB962C8B-B14F-4D97-AF65-F5344CB8AC3E}">
        <p14:creationId xmlns:p14="http://schemas.microsoft.com/office/powerpoint/2010/main" val="117896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3_Тема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</TotalTime>
  <Words>1330</Words>
  <Application>Microsoft Office PowerPoint</Application>
  <PresentationFormat>Экран (4:3)</PresentationFormat>
  <Paragraphs>68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Constantia</vt:lpstr>
      <vt:lpstr>Times New Roman</vt:lpstr>
      <vt:lpstr>Wingdings</vt:lpstr>
      <vt:lpstr>3_Тема Office</vt:lpstr>
      <vt:lpstr>Презентация PowerPoint</vt:lpstr>
      <vt:lpstr>Презентация PowerPoint</vt:lpstr>
      <vt:lpstr>ТЕХНОЛОГИЯ ИГРОВОГО ОБУЧЕНИЯ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Общий</cp:lastModifiedBy>
  <cp:revision>38</cp:revision>
  <dcterms:created xsi:type="dcterms:W3CDTF">2011-01-05T18:31:26Z</dcterms:created>
  <dcterms:modified xsi:type="dcterms:W3CDTF">2025-12-19T06:11:36Z</dcterms:modified>
</cp:coreProperties>
</file>