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9" r:id="rId13"/>
    <p:sldId id="267" r:id="rId14"/>
    <p:sldId id="268" r:id="rId15"/>
    <p:sldId id="270" r:id="rId16"/>
    <p:sldId id="271" r:id="rId17"/>
    <p:sldId id="272" r:id="rId18"/>
    <p:sldId id="273" r:id="rId19"/>
    <p:sldId id="274" r:id="rId2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9" d="100"/>
          <a:sy n="69" d="100"/>
        </p:scale>
        <p:origin x="-780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D57B-0BF1-4968-AD4D-B3477A9236C1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984B-BDD6-4345-B7EC-1797BCCEFF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0059336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D57B-0BF1-4968-AD4D-B3477A9236C1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984B-BDD6-4345-B7EC-1797BCCEFF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814237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D57B-0BF1-4968-AD4D-B3477A9236C1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984B-BDD6-4345-B7EC-1797BCCEFF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705674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D57B-0BF1-4968-AD4D-B3477A9236C1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984B-BDD6-4345-B7EC-1797BCCEFF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8794838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D57B-0BF1-4968-AD4D-B3477A9236C1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984B-BDD6-4345-B7EC-1797BCCEFF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13682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D57B-0BF1-4968-AD4D-B3477A9236C1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984B-BDD6-4345-B7EC-1797BCCEFF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900924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D57B-0BF1-4968-AD4D-B3477A9236C1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984B-BDD6-4345-B7EC-1797BCCEFF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8430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D57B-0BF1-4968-AD4D-B3477A9236C1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984B-BDD6-4345-B7EC-1797BCCEFF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99269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D57B-0BF1-4968-AD4D-B3477A9236C1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984B-BDD6-4345-B7EC-1797BCCEFF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8750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D57B-0BF1-4968-AD4D-B3477A9236C1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984B-BDD6-4345-B7EC-1797BCCEFF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113999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10D57B-0BF1-4968-AD4D-B3477A9236C1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31984B-BDD6-4345-B7EC-1797BCCEFF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143742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0D57B-0BF1-4968-AD4D-B3477A9236C1}" type="datetimeFigureOut">
              <a:rPr lang="ru-RU" smtClean="0"/>
              <a:pPr/>
              <a:t>19.10.2021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31984B-BDD6-4345-B7EC-1797BCCEFFB1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881582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3" Target="../media/image3.jpeg" Type="http://schemas.openxmlformats.org/officeDocument/2006/relationships/image"/><Relationship Id="rId2" Target="../media/image2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2.xml.rels><?xml version="1.0" encoding="UTF-8" standalone="yes" ?><Relationships xmlns="http://schemas.openxmlformats.org/package/2006/relationships"><Relationship Id="rId2" Target="../media/image4.jpeg" Type="http://schemas.openxmlformats.org/officeDocument/2006/relationships/image"/><Relationship Id="rId1" Target="../slideLayouts/slideLayout2.xml" Type="http://schemas.openxmlformats.org/officeDocument/2006/relationships/slideLayout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 ?><Relationships xmlns="http://schemas.openxmlformats.org/package/2006/relationships"><Relationship Id="rId3" Target="../media/image15.jpeg" Type="http://schemas.openxmlformats.org/officeDocument/2006/relationships/image"/><Relationship Id="rId2" Target="../media/image14.jpeg" Type="http://schemas.openxmlformats.org/officeDocument/2006/relationships/image"/><Relationship Id="rId1" Target="../slideLayouts/slideLayout2.xml" Type="http://schemas.openxmlformats.org/officeDocument/2006/relationships/slideLayout"/><Relationship Id="rId5" Target="../media/image17.jpeg" Type="http://schemas.openxmlformats.org/officeDocument/2006/relationships/image"/><Relationship Id="rId4" Target="../media/image16.jpeg" Type="http://schemas.openxmlformats.org/officeDocument/2006/relationships/image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-478971" y="1470706"/>
            <a:ext cx="9144000" cy="2387600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Практикум для родителей</a:t>
            </a:r>
            <a:b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«ГОТОВИМ ЕДУ из теста ВМЕСТЕ С ДЕТЬМИ»</a:t>
            </a:r>
            <a:endParaRPr lang="ru-RU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06400" y="4545467"/>
            <a:ext cx="5550263" cy="1655762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Подготовила: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Иванова Анастасия Сергеевна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 воспитатель МБДОУ д/с №2 «Ромашка»</a:t>
            </a:r>
          </a:p>
          <a:p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г. Данков, 2021 г.</a:t>
            </a: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39526952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9429" y="132898"/>
            <a:ext cx="5631541" cy="54927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Итак, начинаем!!!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027" y="580572"/>
            <a:ext cx="8755743" cy="60960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1600" dirty="0" smtClean="0"/>
              <a:t>Я часто вовлекаю детей в совместную работу на кухне, это очень здорово!</a:t>
            </a:r>
          </a:p>
          <a:p>
            <a:pPr marL="0" indent="0">
              <a:buNone/>
            </a:pPr>
            <a:r>
              <a:rPr lang="ru-RU" sz="1600" dirty="0" smtClean="0"/>
              <a:t>Наше любимое блюдо это пельмени. Пельмени </a:t>
            </a:r>
            <a:r>
              <a:rPr lang="ru-RU" sz="1600" dirty="0"/>
              <a:t>– знаменитое блюдо русской кухни, имеющее древние китайские, финно-угорские, тюркские и славянские корни. Современное название происходит от удмуртского «</a:t>
            </a:r>
            <a:r>
              <a:rPr lang="ru-RU" sz="1600" dirty="0" err="1"/>
              <a:t>пельнянь</a:t>
            </a:r>
            <a:r>
              <a:rPr lang="ru-RU" sz="1600" dirty="0"/>
              <a:t>» – «хлебное ухо</a:t>
            </a:r>
            <a:r>
              <a:rPr lang="ru-RU" sz="1600" dirty="0" smtClean="0"/>
              <a:t>».</a:t>
            </a:r>
          </a:p>
          <a:p>
            <a:pPr marL="0" indent="0">
              <a:buNone/>
            </a:pPr>
            <a:r>
              <a:rPr lang="ru-RU" sz="1600" dirty="0" smtClean="0"/>
              <a:t>Для теста </a:t>
            </a:r>
            <a:r>
              <a:rPr lang="ru-RU" sz="1600" dirty="0"/>
              <a:t>нам понадобится</a:t>
            </a:r>
            <a:r>
              <a:rPr lang="ru-RU" sz="1600" dirty="0" smtClean="0"/>
              <a:t>: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 smtClean="0"/>
              <a:t>Мука </a:t>
            </a:r>
            <a:r>
              <a:rPr lang="ru-RU" sz="1600" dirty="0"/>
              <a:t>пшеничная просеянная - 500 г + для работы с </a:t>
            </a:r>
            <a:r>
              <a:rPr lang="ru-RU" sz="1600" dirty="0" smtClean="0"/>
              <a:t>тестом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 smtClean="0"/>
              <a:t>Вода </a:t>
            </a:r>
            <a:r>
              <a:rPr lang="ru-RU" sz="1600" dirty="0"/>
              <a:t>горячая (70-75 градусов) - 250 </a:t>
            </a:r>
            <a:r>
              <a:rPr lang="ru-RU" sz="1600" dirty="0" smtClean="0"/>
              <a:t>мл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 smtClean="0"/>
              <a:t>Яйцо </a:t>
            </a:r>
            <a:r>
              <a:rPr lang="ru-RU" sz="1600" dirty="0"/>
              <a:t>(небольшое) - 1 </a:t>
            </a:r>
            <a:r>
              <a:rPr lang="ru-RU" sz="1600" dirty="0" smtClean="0"/>
              <a:t>шт.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 smtClean="0"/>
              <a:t>Соль </a:t>
            </a:r>
            <a:r>
              <a:rPr lang="ru-RU" sz="1600" dirty="0"/>
              <a:t>- 1 ч. ложка без </a:t>
            </a:r>
            <a:r>
              <a:rPr lang="ru-RU" sz="1600" dirty="0" smtClean="0"/>
              <a:t>горки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 smtClean="0"/>
              <a:t>Масло </a:t>
            </a:r>
            <a:r>
              <a:rPr lang="ru-RU" sz="1600" dirty="0"/>
              <a:t>растительное без запаха - 25 мл</a:t>
            </a:r>
          </a:p>
          <a:p>
            <a:pPr marL="0" indent="0">
              <a:buNone/>
            </a:pPr>
            <a:r>
              <a:rPr lang="ru-RU" sz="1600" dirty="0" smtClean="0"/>
              <a:t>Можно попросить детей отмерить и просеять муку, достать из холодильника 1 яйцо.</a:t>
            </a:r>
          </a:p>
          <a:p>
            <a:pPr marL="0" indent="0">
              <a:buNone/>
            </a:pPr>
            <a:r>
              <a:rPr lang="ru-RU" sz="1600" dirty="0" smtClean="0"/>
              <a:t>(мне нравится тесто на кипятке, поэтому я готовлю его сама, но дети помогают тесто </a:t>
            </a:r>
            <a:r>
              <a:rPr lang="ru-RU" sz="1600" dirty="0" err="1" smtClean="0"/>
              <a:t>вымясить</a:t>
            </a:r>
            <a:r>
              <a:rPr lang="ru-RU" sz="1600" dirty="0" smtClean="0"/>
              <a:t>)</a:t>
            </a:r>
            <a:endParaRPr lang="ru-RU" sz="1600" dirty="0"/>
          </a:p>
          <a:p>
            <a:pPr marL="0" indent="0">
              <a:buNone/>
            </a:pPr>
            <a:r>
              <a:rPr lang="ru-RU" sz="1600" dirty="0"/>
              <a:t>Для начинки: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/>
              <a:t>Мясо (говядина и свинина) - 550 г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/>
              <a:t>Лук репчатый - 200 г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/>
              <a:t>Сало (по желанию, если мясо постное) - 30 г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/>
              <a:t>Вода - 70-80 г (по консистенции фарша)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/>
              <a:t>Соль - 1 ч. ложка без горки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sz="1600" dirty="0"/>
              <a:t>Перец чёрный молотый - по вкусу</a:t>
            </a:r>
          </a:p>
        </p:txBody>
      </p:sp>
    </p:spTree>
    <p:extLst>
      <p:ext uri="{BB962C8B-B14F-4D97-AF65-F5344CB8AC3E}">
        <p14:creationId xmlns="" xmlns:p14="http://schemas.microsoft.com/office/powerpoint/2010/main" val="33698322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88343" y="217714"/>
            <a:ext cx="4702628" cy="6676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Лепка пельменей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1045028"/>
            <a:ext cx="6037945" cy="4528458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54742" y="2334787"/>
            <a:ext cx="6037258" cy="4523213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</p:spTree>
    <p:extLst>
      <p:ext uri="{BB962C8B-B14F-4D97-AF65-F5344CB8AC3E}">
        <p14:creationId xmlns="" xmlns:p14="http://schemas.microsoft.com/office/powerpoint/2010/main" val="3756527617"/>
      </p:ext>
    </p:extLst>
  </p:cSld>
  <p:clrMapOvr>
    <a:masterClrMapping/>
  </p:clrMapOvr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cstate="email" r:embed="rId2"/>
          <a:srcRect b="-21"/>
          <a:stretch/>
        </p:blipFill>
        <p:spPr>
          <a:xfrm>
            <a:off x="6534150" y="2447018"/>
            <a:ext cx="5657850" cy="4410982"/>
          </a:xfrm>
          <a:prstGeom prst="rect">
            <a:avLst/>
          </a:prstGeom>
          <a:ln w="57150">
            <a:solidFill>
              <a:srgbClr val="0070C0"/>
            </a:solidFill>
          </a:ln>
        </p:spPr>
      </p:pic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1" y="141968"/>
            <a:ext cx="10072915" cy="4351338"/>
          </a:xfrm>
        </p:spPr>
        <p:txBody>
          <a:bodyPr>
            <a:normAutofit fontScale="70000" lnSpcReduction="20000"/>
          </a:bodyPr>
          <a:lstStyle/>
          <a:p>
            <a:pPr indent="0" marL="0">
              <a:buNone/>
            </a:pPr>
            <a:r>
              <a:rPr dirty="0" lang="ru-RU"/>
              <a:t>Когда я была маленькой, мама часто пекла такое печенье! </a:t>
            </a:r>
            <a:endParaRPr dirty="0" lang="ru-RU" smtClean="0"/>
          </a:p>
          <a:p>
            <a:pPr indent="0" marL="0">
              <a:buNone/>
            </a:pPr>
            <a:r>
              <a:rPr dirty="0" lang="ru-RU" smtClean="0"/>
              <a:t>Оно </a:t>
            </a:r>
            <a:r>
              <a:rPr dirty="0" lang="ru-RU"/>
              <a:t>очень вкусное, и очень долго не сохнет! </a:t>
            </a:r>
            <a:endParaRPr dirty="0" lang="ru-RU" smtClean="0"/>
          </a:p>
          <a:p>
            <a:pPr indent="0" marL="0">
              <a:buNone/>
            </a:pPr>
            <a:r>
              <a:rPr dirty="0" lang="ru-RU" smtClean="0"/>
              <a:t>Называлось </a:t>
            </a:r>
            <a:r>
              <a:rPr dirty="0" lang="ru-RU"/>
              <a:t>"печенье из мясорубки", так как тесто пропускали через мясорубку. </a:t>
            </a:r>
            <a:endParaRPr dirty="0" lang="ru-RU" smtClean="0"/>
          </a:p>
          <a:p>
            <a:pPr indent="0" marL="0">
              <a:buNone/>
            </a:pPr>
            <a:r>
              <a:rPr dirty="0" lang="ru-RU" smtClean="0"/>
              <a:t>Вот мы решили </a:t>
            </a:r>
            <a:r>
              <a:rPr dirty="0" lang="ru-RU"/>
              <a:t>сделать такое </a:t>
            </a:r>
            <a:r>
              <a:rPr dirty="0" lang="ru-RU" smtClean="0"/>
              <a:t>печенье, не </a:t>
            </a:r>
            <a:r>
              <a:rPr dirty="0" lang="ru-RU"/>
              <a:t>через мясорубку, а раскатать тесто, и пусть </a:t>
            </a:r>
            <a:r>
              <a:rPr dirty="0" lang="ru-RU" smtClean="0"/>
              <a:t>дочки сами вырезает </a:t>
            </a:r>
            <a:r>
              <a:rPr dirty="0" lang="ru-RU"/>
              <a:t>печенье </a:t>
            </a:r>
            <a:r>
              <a:rPr dirty="0" lang="ru-RU" smtClean="0"/>
              <a:t>формами</a:t>
            </a:r>
            <a:r>
              <a:rPr dirty="0" lang="ru-RU"/>
              <a:t>. </a:t>
            </a:r>
            <a:endParaRPr dirty="0" lang="ru-RU" smtClean="0"/>
          </a:p>
          <a:p>
            <a:pPr indent="0" marL="0">
              <a:buNone/>
            </a:pPr>
            <a:r>
              <a:rPr dirty="0" lang="ru-RU" smtClean="0"/>
              <a:t>Для теста: </a:t>
            </a:r>
          </a:p>
          <a:p>
            <a:pPr>
              <a:buFont charset="2" panose="05000000000000000000" pitchFamily="2" typeface="Wingdings"/>
              <a:buChar char="ü"/>
            </a:pPr>
            <a:r>
              <a:rPr dirty="0" lang="ru-RU" smtClean="0"/>
              <a:t>Масло </a:t>
            </a:r>
            <a:r>
              <a:rPr dirty="0" lang="ru-RU"/>
              <a:t>сливочное (размягченное) – 250 г </a:t>
            </a:r>
            <a:endParaRPr dirty="0" lang="ru-RU" smtClean="0"/>
          </a:p>
          <a:p>
            <a:pPr>
              <a:buFont charset="2" panose="05000000000000000000" pitchFamily="2" typeface="Wingdings"/>
              <a:buChar char="ü"/>
            </a:pPr>
            <a:r>
              <a:rPr dirty="0" lang="ru-RU" smtClean="0"/>
              <a:t>+ </a:t>
            </a:r>
            <a:r>
              <a:rPr dirty="0" lang="ru-RU"/>
              <a:t>для смазывания противня</a:t>
            </a:r>
          </a:p>
          <a:p>
            <a:pPr>
              <a:buFont charset="2" panose="05000000000000000000" pitchFamily="2" typeface="Wingdings"/>
              <a:buChar char="ü"/>
            </a:pPr>
            <a:r>
              <a:rPr dirty="0" lang="ru-RU"/>
              <a:t>Яйца – 2 шт.</a:t>
            </a:r>
          </a:p>
          <a:p>
            <a:pPr>
              <a:buFont charset="2" panose="05000000000000000000" pitchFamily="2" typeface="Wingdings"/>
              <a:buChar char="ü"/>
            </a:pPr>
            <a:r>
              <a:rPr dirty="0" lang="ru-RU"/>
              <a:t>Сахар – 200-300 г (1-1,5 стакана)</a:t>
            </a:r>
          </a:p>
          <a:p>
            <a:pPr>
              <a:buFont charset="2" panose="05000000000000000000" pitchFamily="2" typeface="Wingdings"/>
              <a:buChar char="ü"/>
            </a:pPr>
            <a:r>
              <a:rPr dirty="0" lang="ru-RU"/>
              <a:t>Мука – 450 г (3 стакана</a:t>
            </a:r>
            <a:r>
              <a:rPr dirty="0" lang="ru-RU" smtClean="0"/>
              <a:t>)</a:t>
            </a:r>
          </a:p>
          <a:p>
            <a:pPr>
              <a:buFont charset="2" panose="05000000000000000000" pitchFamily="2" typeface="Wingdings"/>
              <a:buChar char="ü"/>
            </a:pPr>
            <a:r>
              <a:rPr dirty="0" lang="ru-RU" smtClean="0"/>
              <a:t> </a:t>
            </a:r>
            <a:r>
              <a:rPr dirty="0" lang="ru-RU"/>
              <a:t>+ 20-30 г для работы с тестом</a:t>
            </a:r>
          </a:p>
          <a:p>
            <a:pPr>
              <a:buFont charset="2" panose="05000000000000000000" pitchFamily="2" typeface="Wingdings"/>
              <a:buChar char="ü"/>
            </a:pPr>
            <a:r>
              <a:rPr dirty="0" lang="ru-RU"/>
              <a:t>Разрыхлитель – 0,5 ч. ложки</a:t>
            </a:r>
          </a:p>
        </p:txBody>
      </p:sp>
    </p:spTree>
    <p:extLst>
      <p:ext uri="{BB962C8B-B14F-4D97-AF65-F5344CB8AC3E}">
        <p14:creationId xmlns:p14="http://schemas.microsoft.com/office/powerpoint/2010/main" xmlns="" val="180721610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56029" y="200024"/>
            <a:ext cx="9365342" cy="649106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Приготовить пиццу из дрожжевого теста в домашних условиях не составит труда! Главное, чтобы тесто было удачным, тогда пицца исчезнет со стола, не успев остыть. Тесто, которое я вам сегодня покажу, как раз из таких. Из него получится одинаково хорошо как толстая, так и тонкая основа для пиццы. А начинка в данном случае традиционная - колбаса, </a:t>
            </a:r>
            <a:r>
              <a:rPr lang="ru-RU" dirty="0" smtClean="0"/>
              <a:t>лук, </a:t>
            </a:r>
            <a:r>
              <a:rPr lang="ru-RU" dirty="0"/>
              <a:t>помидоры и сыр.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Дрожжевая </a:t>
            </a:r>
            <a:r>
              <a:rPr lang="ru-RU" dirty="0"/>
              <a:t>пицца удалась на славу</a:t>
            </a:r>
            <a:r>
              <a:rPr lang="ru-RU" dirty="0" smtClean="0"/>
              <a:t>!</a:t>
            </a:r>
          </a:p>
          <a:p>
            <a:pPr marL="0" indent="0">
              <a:buNone/>
            </a:pPr>
            <a:r>
              <a:rPr lang="ru-RU" dirty="0"/>
              <a:t>Для теста: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Мука - 150 г (1 стакан 250 мл)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Дрожжи сухие - 3 г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Вода - 80 мл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Масло подсолнечное или оливковое - 1 ст. ложка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Соль - 0,25 ч. ложки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Сахар - 0,5 ч. ложки</a:t>
            </a:r>
          </a:p>
          <a:p>
            <a:pPr marL="0" indent="0">
              <a:buNone/>
            </a:pPr>
            <a:r>
              <a:rPr lang="ru-RU" dirty="0" smtClean="0"/>
              <a:t>Для </a:t>
            </a:r>
            <a:r>
              <a:rPr lang="ru-RU" dirty="0"/>
              <a:t>начинки: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Сыр твёрдый - 100 г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Колбаса - 100 г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Помидор (крупный) - 1 шт.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Кетчуп - 2 ст. ложки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Масло </a:t>
            </a:r>
            <a:r>
              <a:rPr lang="ru-RU" dirty="0"/>
              <a:t>сливочное - 25 г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Лук зелёный - по вкусу</a:t>
            </a:r>
          </a:p>
        </p:txBody>
      </p:sp>
    </p:spTree>
    <p:extLst>
      <p:ext uri="{BB962C8B-B14F-4D97-AF65-F5344CB8AC3E}">
        <p14:creationId xmlns="" xmlns:p14="http://schemas.microsoft.com/office/powerpoint/2010/main" val="19769675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223657" cy="3570514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486" y="0"/>
            <a:ext cx="4760685" cy="35705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9144000" y="0"/>
            <a:ext cx="3048000" cy="685233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581400"/>
            <a:ext cx="4223657" cy="32766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303486" y="3581401"/>
            <a:ext cx="4760685" cy="327093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4354874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485" y="127454"/>
            <a:ext cx="8784772" cy="4351338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/>
              <a:t>Рецептов сосисок в тесте очень много. Но этот рецепт мне нравится больше других. Тесто дрожжевое, но готовится очень быстро и просто.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Продукты: Сосиски </a:t>
            </a:r>
            <a:r>
              <a:rPr lang="ru-RU" dirty="0"/>
              <a:t>- 15 шт.</a:t>
            </a:r>
          </a:p>
          <a:p>
            <a:pPr marL="0" indent="0">
              <a:buNone/>
            </a:pPr>
            <a:r>
              <a:rPr lang="ru-RU" dirty="0"/>
              <a:t>Мука - 600 г (примерно! Может уйти больше, от муки зависит)</a:t>
            </a:r>
          </a:p>
          <a:p>
            <a:pPr marL="0" indent="0">
              <a:buNone/>
            </a:pPr>
            <a:r>
              <a:rPr lang="ru-RU" dirty="0"/>
              <a:t>Дрожжи сухие - 11 г (если свежие - 45-50 г)</a:t>
            </a:r>
          </a:p>
          <a:p>
            <a:pPr marL="0" indent="0">
              <a:buNone/>
            </a:pPr>
            <a:r>
              <a:rPr lang="ru-RU" dirty="0"/>
              <a:t>Молоко - 500 мл</a:t>
            </a:r>
          </a:p>
          <a:p>
            <a:pPr marL="0" indent="0">
              <a:buNone/>
            </a:pPr>
            <a:r>
              <a:rPr lang="ru-RU" dirty="0"/>
              <a:t>Сахар - 2 </a:t>
            </a:r>
            <a:r>
              <a:rPr lang="ru-RU" dirty="0" err="1"/>
              <a:t>ст.л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Соль - 0,5 </a:t>
            </a:r>
            <a:r>
              <a:rPr lang="ru-RU" dirty="0" err="1"/>
              <a:t>ч.л</a:t>
            </a:r>
            <a:r>
              <a:rPr lang="ru-RU" dirty="0"/>
              <a:t>.</a:t>
            </a:r>
          </a:p>
          <a:p>
            <a:pPr marL="0" indent="0">
              <a:buNone/>
            </a:pPr>
            <a:r>
              <a:rPr lang="ru-RU" dirty="0"/>
              <a:t>Масло подсолнечное - 3 </a:t>
            </a:r>
            <a:r>
              <a:rPr lang="ru-RU" dirty="0" err="1"/>
              <a:t>ст.л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Муку смешать с дрожжами, добавить остальные ингредиенты и замесить тесто</a:t>
            </a:r>
            <a:r>
              <a:rPr lang="ru-RU" dirty="0" smtClean="0"/>
              <a:t>.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Оставить дрожжевое тесто на 40-50 минут на столе под полотенцем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Сосиски "обернуть" тестом.</a:t>
            </a:r>
          </a:p>
        </p:txBody>
      </p:sp>
    </p:spTree>
    <p:extLst>
      <p:ext uri="{BB962C8B-B14F-4D97-AF65-F5344CB8AC3E}">
        <p14:creationId xmlns="" xmlns:p14="http://schemas.microsoft.com/office/powerpoint/2010/main" val="130132444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4325257" cy="329474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4558997" y="0"/>
            <a:ext cx="3812419" cy="329474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05157" y="-1"/>
            <a:ext cx="3586843" cy="685800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/>
        </p:blipFill>
        <p:spPr>
          <a:xfrm>
            <a:off x="2537580" y="3294743"/>
            <a:ext cx="3809093" cy="356325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93701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968"/>
            <a:ext cx="8708571" cy="4351338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ru-RU" dirty="0"/>
              <a:t>Нежный, мягкий и ароматный яблочный пирог. Сверху получается шикарная хрустящая корочка благодаря сахару и сливочному маслу. Готовится пирог очень быстро, из самых простых и доступных ингредиентов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Продукты</a:t>
            </a:r>
          </a:p>
          <a:p>
            <a:pPr marL="0" indent="0">
              <a:buNone/>
            </a:pPr>
            <a:r>
              <a:rPr lang="ru-RU" dirty="0"/>
              <a:t>Яблоки – 2-3 шт. (350-500 г)</a:t>
            </a:r>
          </a:p>
          <a:p>
            <a:pPr marL="0" indent="0">
              <a:buNone/>
            </a:pPr>
            <a:r>
              <a:rPr lang="ru-RU" dirty="0"/>
              <a:t>Яйцо – 1 шт.</a:t>
            </a:r>
          </a:p>
          <a:p>
            <a:pPr marL="0" indent="0">
              <a:buNone/>
            </a:pPr>
            <a:r>
              <a:rPr lang="ru-RU" dirty="0"/>
              <a:t>Молоко – 120 г</a:t>
            </a:r>
          </a:p>
          <a:p>
            <a:pPr marL="0" indent="0">
              <a:buNone/>
            </a:pPr>
            <a:r>
              <a:rPr lang="ru-RU" dirty="0"/>
              <a:t>Масло сливочное растопленное – 30-40 г</a:t>
            </a:r>
          </a:p>
          <a:p>
            <a:pPr marL="0" indent="0">
              <a:buNone/>
            </a:pPr>
            <a:r>
              <a:rPr lang="ru-RU" dirty="0"/>
              <a:t>Сахар – 70 г + 1-2 ст. ложки</a:t>
            </a:r>
          </a:p>
          <a:p>
            <a:pPr marL="0" indent="0">
              <a:buNone/>
            </a:pPr>
            <a:r>
              <a:rPr lang="ru-RU" dirty="0"/>
              <a:t>Ванильный сахар – 10 г</a:t>
            </a:r>
          </a:p>
          <a:p>
            <a:pPr marL="0" indent="0">
              <a:buNone/>
            </a:pPr>
            <a:r>
              <a:rPr lang="ru-RU" dirty="0"/>
              <a:t>Мука – 160 г (1 стакан ёмкостью 250 мл)</a:t>
            </a:r>
          </a:p>
          <a:p>
            <a:pPr marL="0" indent="0">
              <a:buNone/>
            </a:pPr>
            <a:r>
              <a:rPr lang="ru-RU" dirty="0"/>
              <a:t>Разрыхлитель – 1 ч. ложка с горкой</a:t>
            </a:r>
          </a:p>
          <a:p>
            <a:pPr marL="0" indent="0">
              <a:buNone/>
            </a:pPr>
            <a:r>
              <a:rPr lang="ru-RU" dirty="0"/>
              <a:t>Соль – ¼ ч. ложки</a:t>
            </a:r>
          </a:p>
          <a:p>
            <a:pPr marL="0" indent="0">
              <a:buNone/>
            </a:pPr>
            <a:r>
              <a:rPr lang="ru-RU" dirty="0"/>
              <a:t>Цедра лимона тёртая (по желанию) – 0,5-1 ч. </a:t>
            </a:r>
            <a:r>
              <a:rPr lang="ru-RU" dirty="0" smtClean="0"/>
              <a:t>Ложка</a:t>
            </a:r>
          </a:p>
          <a:p>
            <a:pPr marL="0" indent="0">
              <a:buNone/>
            </a:pPr>
            <a:r>
              <a:rPr lang="ru-RU" dirty="0" smtClean="0"/>
              <a:t>Дети могут помогать при вымеси теста и раскладывать подготовленное яблоко в форму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70312407"/>
      </p:ext>
    </p:extLst>
  </p:cSld>
  <p:clrMapOvr>
    <a:masterClrMapping/>
  </p:clrMapOvr>
</p:sld>
</file>

<file path=ppt/slides/slide18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ChangeAspect="1" noGrp="1"/>
          </p:cNvPicPr>
          <p:nvPr>
            <p:ph idx="1"/>
          </p:nvPr>
        </p:nvPicPr>
        <p:blipFill rotWithShape="1">
          <a:blip cstate="email" r:embed="rId2"/>
          <a:srcRect b="42" r="-43"/>
          <a:stretch/>
        </p:blipFill>
        <p:spPr>
          <a:xfrm>
            <a:off x="0" y="0"/>
            <a:ext cx="5326743" cy="326571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cstate="email" r:embed="rId3"/>
          <a:srcRect b="367"/>
          <a:stretch/>
        </p:blipFill>
        <p:spPr>
          <a:xfrm>
            <a:off x="5433785" y="0"/>
            <a:ext cx="4473581" cy="326571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cstate="email" r:embed="rId4"/>
          <a:srcRect b="-178"/>
          <a:stretch/>
        </p:blipFill>
        <p:spPr>
          <a:xfrm>
            <a:off x="-1" y="3390972"/>
            <a:ext cx="6350250" cy="34670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cstate="email" r:embed="rId5"/>
          <a:srcRect b="268"/>
          <a:stretch/>
        </p:blipFill>
        <p:spPr>
          <a:xfrm>
            <a:off x="6821822" y="3390972"/>
            <a:ext cx="5370178" cy="346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59811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-410029" y="1056368"/>
            <a:ext cx="10515600" cy="435133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</a:p>
          <a:p>
            <a:pPr marL="0" indent="0" algn="ctr">
              <a:buNone/>
            </a:pPr>
            <a:r>
              <a:rPr lang="ru-RU" sz="5400" b="1" i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Желаю Вам успехов!</a:t>
            </a:r>
            <a:endParaRPr lang="ru-RU" sz="5400" b="1" i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="" xmlns:p14="http://schemas.microsoft.com/office/powerpoint/2010/main" val="34638895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7714" y="525144"/>
            <a:ext cx="8200572" cy="4685485"/>
          </a:xfrm>
        </p:spPr>
        <p:txBody>
          <a:bodyPr>
            <a:normAutofit fontScale="92500" lnSpcReduction="20000"/>
          </a:bodyPr>
          <a:lstStyle/>
          <a:p>
            <a:r>
              <a:rPr lang="ru-RU" dirty="0"/>
              <a:t>Кулинария по сути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— </a:t>
            </a:r>
            <a:r>
              <a:rPr lang="ru-RU" dirty="0"/>
              <a:t>это уникальный «</a:t>
            </a:r>
            <a:r>
              <a:rPr lang="ru-RU" dirty="0" err="1"/>
              <a:t>Монтессори</a:t>
            </a:r>
            <a:r>
              <a:rPr lang="ru-RU" dirty="0"/>
              <a:t> материал», который включает в себя множество разных задач , решаемых ребёнком  в естественных условиях. Очень важно, что в процессе приготовления пищи </a:t>
            </a:r>
            <a:r>
              <a:rPr lang="ru-RU" dirty="0" smtClean="0"/>
              <a:t>ребёнок </a:t>
            </a:r>
            <a:r>
              <a:rPr lang="ru-RU" dirty="0"/>
              <a:t>использует реальные предметы, а не игрушки.  </a:t>
            </a:r>
            <a:endParaRPr lang="ru-RU" dirty="0" smtClean="0"/>
          </a:p>
          <a:p>
            <a:r>
              <a:rPr lang="ru-RU" dirty="0" smtClean="0"/>
              <a:t>Во </a:t>
            </a:r>
            <a:r>
              <a:rPr lang="ru-RU" dirty="0"/>
              <a:t>время приготовления пищи ребёнок отрабатывает множество упражнений: переливание, пересыпание, счёт (сколько нужно чайных ложек?), перемешивание, откручивание и т.п. — все эти упражнения активно развивают ручную умелость и мелкую моторику, способствуют развитию концентрации внимания, памяти, зрительно-моторной координации и органов чувств.</a:t>
            </a:r>
          </a:p>
        </p:txBody>
      </p:sp>
    </p:spTree>
    <p:extLst>
      <p:ext uri="{BB962C8B-B14F-4D97-AF65-F5344CB8AC3E}">
        <p14:creationId xmlns="" xmlns:p14="http://schemas.microsoft.com/office/powerpoint/2010/main" val="15929037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9570" y="432254"/>
            <a:ext cx="8770259" cy="435133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/>
              <a:t>Цель: способствовать  личностному развитию дошкольников </a:t>
            </a:r>
            <a:r>
              <a:rPr lang="ru-RU" dirty="0"/>
              <a:t>- развитии любознательности, </a:t>
            </a:r>
            <a:r>
              <a:rPr lang="ru-RU" dirty="0" smtClean="0"/>
              <a:t>самостоятельности, инициативы </a:t>
            </a:r>
            <a:r>
              <a:rPr lang="ru-RU" dirty="0"/>
              <a:t>и </a:t>
            </a:r>
            <a:r>
              <a:rPr lang="ru-RU" dirty="0" smtClean="0"/>
              <a:t>творчества, через совместную деятельность родителей и детей.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Задачи: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 smtClean="0"/>
              <a:t> Вовлекать </a:t>
            </a:r>
            <a:r>
              <a:rPr lang="ru-RU" dirty="0"/>
              <a:t>родителей в совместную с педагогом деятельность по </a:t>
            </a:r>
            <a:r>
              <a:rPr lang="ru-RU" dirty="0" smtClean="0"/>
              <a:t>развитию субъектных </a:t>
            </a:r>
            <a:r>
              <a:rPr lang="ru-RU" dirty="0"/>
              <a:t>проявлении ребенка в элементарной трудовой деятельности.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Поддерживать и развивать интерес детей к совместной </a:t>
            </a:r>
            <a:r>
              <a:rPr lang="ru-RU" dirty="0" smtClean="0"/>
              <a:t>игровой </a:t>
            </a:r>
            <a:r>
              <a:rPr lang="ru-RU" dirty="0"/>
              <a:t>деятельности.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ru-RU" dirty="0"/>
              <a:t>Укреплять сотрудничество между детским садом и семьей.</a:t>
            </a:r>
          </a:p>
        </p:txBody>
      </p:sp>
    </p:spTree>
    <p:extLst>
      <p:ext uri="{BB962C8B-B14F-4D97-AF65-F5344CB8AC3E}">
        <p14:creationId xmlns="" xmlns:p14="http://schemas.microsoft.com/office/powerpoint/2010/main" val="16668874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345167"/>
            <a:ext cx="8563429" cy="588146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Совсем недавно, при беседе с родителями о традициях семьи, о совместном приготовлении </a:t>
            </a:r>
            <a:r>
              <a:rPr lang="ru-RU" dirty="0" smtClean="0"/>
              <a:t>обеда </a:t>
            </a:r>
            <a:r>
              <a:rPr lang="ru-RU" dirty="0"/>
              <a:t>или ужина, услышала такую фразу: «</a:t>
            </a:r>
            <a:r>
              <a:rPr lang="ru-RU" dirty="0" err="1"/>
              <a:t>Нееее</a:t>
            </a:r>
            <a:r>
              <a:rPr lang="ru-RU" dirty="0"/>
              <a:t>, лучше я сама».</a:t>
            </a:r>
          </a:p>
          <a:p>
            <a:pPr marL="0" indent="0">
              <a:buNone/>
            </a:pPr>
            <a:r>
              <a:rPr lang="ru-RU" dirty="0"/>
              <a:t>Приготовление пищи вместе с ребёнком способствует его когнитивному развитию. Помогая маме на кухне, ребёнок получает важные для жизни навыки, учится ответственности и самостоятельности.</a:t>
            </a:r>
          </a:p>
          <a:p>
            <a:pPr marL="0" indent="0">
              <a:buNone/>
            </a:pPr>
            <a:r>
              <a:rPr lang="ru-RU" dirty="0"/>
              <a:t>Хочу рассказать, как превратить совместное кулинарное творчество в минуты радости.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4132226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544" y="200025"/>
            <a:ext cx="8233228" cy="6433004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dirty="0"/>
              <a:t>Готовка еды – это совместное занятие, к которому проще всего привлечь детей любого возраста. И не только научить их ценным навыкам, которые пригодятся в жизни, но и пообщаться, и дать ребенку почувствовать, что он – часть семьи, что он помог и сделал важное дело</a:t>
            </a:r>
            <a:r>
              <a:rPr lang="ru-RU" dirty="0" smtClean="0"/>
              <a:t>.</a:t>
            </a:r>
          </a:p>
          <a:p>
            <a:pPr marL="0" indent="0">
              <a:buNone/>
            </a:pPr>
            <a:r>
              <a:rPr lang="ru-RU" dirty="0"/>
              <a:t>Целенаправленное движение способствует развитию ума, освоение действий и связанное с этим ощущение успеха, формируют уверенность в себе. Развитие ума, движения и чувств, в свою очередь приводит к развитию у ребенка воли.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/>
              <a:t>В процессе приготовления пищи вы общаетесь с </a:t>
            </a:r>
            <a:r>
              <a:rPr lang="ru-RU" dirty="0" smtClean="0"/>
              <a:t>ребёнком, </a:t>
            </a:r>
            <a:r>
              <a:rPr lang="ru-RU" dirty="0"/>
              <a:t>и между вами  устанавливаются еще более доверительные отношения, происходит тесное сотрудничество. Кроме того, </a:t>
            </a:r>
            <a:r>
              <a:rPr lang="ru-RU" dirty="0" smtClean="0"/>
              <a:t>ребёнок </a:t>
            </a:r>
            <a:r>
              <a:rPr lang="ru-RU" dirty="0"/>
              <a:t>активно осваивает новые слова, развивается его речь. Попробуйте  между делом со всем инвентарём обращаться ласково: салфеточка, ножичек или специально используйте в речи как можно больше прилагательных- вы учите грамматике! А уж как интересно бывает малышам с бабушками- с их шутками, поговорками да прибаутками!</a:t>
            </a:r>
          </a:p>
        </p:txBody>
      </p:sp>
    </p:spTree>
    <p:extLst>
      <p:ext uri="{BB962C8B-B14F-4D97-AF65-F5344CB8AC3E}">
        <p14:creationId xmlns="" xmlns:p14="http://schemas.microsoft.com/office/powerpoint/2010/main" val="144110469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41967"/>
            <a:ext cx="8171543" cy="6200775"/>
          </a:xfrm>
        </p:spPr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ru-RU" dirty="0"/>
              <a:t>Незаметная </a:t>
            </a:r>
            <a:r>
              <a:rPr lang="ru-RU" dirty="0" smtClean="0"/>
              <a:t>польза для детей в процессе приготовления и совместной деятельности с родителями на кухне.</a:t>
            </a:r>
            <a:endParaRPr lang="ru-RU" dirty="0"/>
          </a:p>
          <a:p>
            <a:r>
              <a:rPr lang="ru-RU" dirty="0"/>
              <a:t>Важные бытовые навыки: правильно держать нож и резать продукты – на кубики, соломку или пластики, пользоваться теркой, аккуратно размешивать тесто или салат; отмерять продукты ложками и мерным стаканом, убирать за собой использованные инструменты на место и поддерживать порядок во время готовки, пользоваться плитой и электроприборами.</a:t>
            </a:r>
          </a:p>
          <a:p>
            <a:r>
              <a:rPr lang="ru-RU" dirty="0"/>
              <a:t>Самостоятельность: все эти бытовые навыки как раз дают ребенку возможность быть в чем-то самостоятельным. Чтобы он сам, независимо от взрослых, мог налить себе молока или отрезать кусочек хлеба, сделать бутерброд себе или маме-папе, настрогать нехитрый салатик. И чем больше ребенок знает и умеет, тем больше возможностей перед ним открывается: его деятельность становится все разнообразнее, и ему все интереснее с вами сотрудничать.</a:t>
            </a:r>
          </a:p>
          <a:p>
            <a:r>
              <a:rPr lang="ru-RU" dirty="0"/>
              <a:t>Проба новых блюд и продуктов: есть такое наблюдение, что даже капризные и придирчивые детишки охотно едят то, что сами приготовили. Так малыша-привереду можно приучать и к новым продуктам: купили в магазине тыкву, сделали из нее вместе суп-пюре – и в рационе появилось еще одно полезное блюдо.</a:t>
            </a:r>
          </a:p>
          <a:p>
            <a:r>
              <a:rPr lang="ru-RU" dirty="0"/>
              <a:t>Мелкая моторика, координация, планирование, память: малыши, дети постарше и подростки во время возни на кухне развивают мелкую моторику, учатся выполнять сложные тонкие движения. Для трехлетней крохи научиться разбивать яйца на сковородку – это супер-достижение и тренировка! Для подростка новая вершина – научиться резать продукты на весу, двигая нож на себя, а не просто на дощечке. Еще приготовление пищи – это всегда планирование: что мы сделаем сначала, что потом и что получим в самом конце, какие ингредиенты и инструменты нам нужны. Подключается память: нужно запомнить последовательность действий, место каждого инструмента на кухне или продуктов в холодильнике.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175618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5057" y="243568"/>
            <a:ext cx="8218714" cy="6113690"/>
          </a:xfrm>
        </p:spPr>
        <p:txBody>
          <a:bodyPr>
            <a:normAutofit fontScale="55000" lnSpcReduction="20000"/>
          </a:bodyPr>
          <a:lstStyle/>
          <a:p>
            <a:r>
              <a:rPr lang="ru-RU" dirty="0"/>
              <a:t>Уверенность в себе: чем больше умеет ребенок (как мама или папа), тем надежнее он себя чувствует. Психологи называют это набором компетенций и говорят, что от объемов этого набора зависит, насколько уверенно ребенок ощущает себя в мире и среди других людей, насколько он смел и открыт новому опыту и контактам. Особенно активно дети наращивают свои компетенции в дошкольном возрасте. И если человечек умеет чистить картошку, делать горячие бутерброды и варить пельмени – то даже психологически это очень хороший задел на будущее.</a:t>
            </a:r>
          </a:p>
          <a:p>
            <a:r>
              <a:rPr lang="ru-RU" dirty="0"/>
              <a:t>Значимость для семьи: когда ребенок знает, что он может делать нужные вещи, помогает родителям и вносит свой вклад в жизнь семьи, это очень здорово работает на ощущение его собственной важности для семьи, укрепление отношений и доверия.</a:t>
            </a:r>
          </a:p>
          <a:p>
            <a:r>
              <a:rPr lang="ru-RU" dirty="0"/>
              <a:t>Уважение к работе на кухне: когда сам замешиваешь тесто или хотя бы помогаешь маме перекладывать нарезанные продукты с дощечки в салатник, то прекрасно видишь, что приготовление еды требует труда и времени, что булки не растут на деревьях. Детишкам постарше можно рассказать о стоимости продуктов, посчитать, какой процент дневного заработка уходит на еду, сколько такие же блюда стоят в кафе или отделе готовых блюд в супермаркете. Так волей-неволей рождается здоровое уважение к домашней работе на кухне.</a:t>
            </a:r>
          </a:p>
          <a:p>
            <a:r>
              <a:rPr lang="ru-RU" dirty="0"/>
              <a:t>Творчество: в тесто для шарлотки можно добавить и корицу, и лимонные корочки, и орешки. Салат можно украсить укропом и огуречными кружочками. В молочный коктейль добавить не только банан, но и шоколад. Мой сын до сих пор вспоминает, как мы вместе вырезали из кусочка </a:t>
            </a:r>
            <a:r>
              <a:rPr lang="ru-RU" dirty="0" smtClean="0"/>
              <a:t>макадама </a:t>
            </a:r>
            <a:r>
              <a:rPr lang="ru-RU" dirty="0"/>
              <a:t>сырного человечка, и как он спал с ним (это был способ «подсадить» двухлетку на сыр, от которого он раньше отказывался, обрезки человечка съедались).</a:t>
            </a:r>
          </a:p>
          <a:p>
            <a:r>
              <a:rPr lang="ru-RU" dirty="0"/>
              <a:t>Новые знания: во время стряпни и готовки всегда случаются беседы о происхождении продуктов, об условиях хранения и правилах полезного питания. Возникают темы от истории еды и географии до ядерной физики, лишь бы родители охотно пускались в такие разговоры.</a:t>
            </a:r>
          </a:p>
          <a:p>
            <a:r>
              <a:rPr lang="ru-RU" dirty="0"/>
              <a:t>Тепло родительского очага: когда ваш ребёнок вырастет и сам будет воспитывать детей, отвечать за семью и решать взрослые вопросы, — то много тепла, сил и поддержки он сможет черпать именно из вашей совместной возни на кухне. Эти воспоминания будут подпитывать его в любом возрасте: как вы вместе лепили пельмени, как с папой жарили мясо, как он варил картошку утром в выходные, пока родители досыпают, раскладывал ее по тарелке и чувствовал себя таким важным</a:t>
            </a:r>
            <a:r>
              <a:rPr lang="ru-RU" dirty="0" smtClean="0"/>
              <a:t>…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877415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7000" y="141968"/>
            <a:ext cx="7942943" cy="5649232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/>
              <a:t>Правила готовки с детьми</a:t>
            </a:r>
          </a:p>
          <a:p>
            <a:r>
              <a:rPr lang="ru-RU" dirty="0"/>
              <a:t>Если вы решили позвать на кухню ребенка, то лучше немного подготовиться к процессу. Во-первых, блюдо должно быть несложным и вкусным для ребенка – тогда ему будет радостно вам помогать. Во-вторых, в процессе должны быть действия, которые малыш сможет полностью выполнить сам: катать колобки для булочек, размешивать тесто, выкладывать начинку в пирожки или ингредиенты на пиццу. В-третьих, надо иметь в виду, что на весь процесс готовки у малыша, скорее всего, не хватит терпения, и время от времени он будет на что-то переключаться. И вот это «что-то» можно предусмотреть заранее: игрушки, мультик на планшете, возможность попрыгать на мячике в соседней комнате и потом вернуться на кухню. Конечно, чем старше становятся дети, тем дольше они сохраняют включенность в общее дело, их нужно подбадривать и помогать доводить дело или какой-то этап до конца. Но насильно удерживать на кухне точно не стоит, это только посеет отвращение к готовке. В-четвертых, необходимо обеспечить ребенку рабочее место (высокий стульчик у стола) и держать его подальше от опасных розеток, острых ножей, кипятка, жгучих и едких жидкостей.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5245650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12939"/>
            <a:ext cx="10515600" cy="6520090"/>
          </a:xfrm>
        </p:spPr>
        <p:txBody>
          <a:bodyPr>
            <a:normAutofit fontScale="55000" lnSpcReduction="20000"/>
          </a:bodyPr>
          <a:lstStyle/>
          <a:p>
            <a:r>
              <a:rPr lang="ru-RU" b="1" dirty="0"/>
              <a:t>Детки с 1,5-2 лет и старше</a:t>
            </a:r>
            <a:r>
              <a:rPr lang="ru-RU" dirty="0"/>
              <a:t> вполне могут делать нехитрые вещи:</a:t>
            </a:r>
            <a:br>
              <a:rPr lang="ru-RU" dirty="0"/>
            </a:br>
            <a:r>
              <a:rPr lang="ru-RU" dirty="0"/>
              <a:t>• Насыпать или наливать в посуду отмеренные взрослыми ингредиенты и смешивать их в миске ложкой или венчиком.</a:t>
            </a:r>
            <a:br>
              <a:rPr lang="ru-RU" dirty="0"/>
            </a:br>
            <a:r>
              <a:rPr lang="ru-RU" dirty="0"/>
              <a:t>• Перекладывать нарезанные мамой кубики картошки или колбаски в салатницу с дощечки.</a:t>
            </a:r>
            <a:br>
              <a:rPr lang="ru-RU" dirty="0"/>
            </a:br>
            <a:r>
              <a:rPr lang="ru-RU" dirty="0"/>
              <a:t>• Мыть ложки (и неважно, что их потом нужно перемывать).</a:t>
            </a:r>
            <a:br>
              <a:rPr lang="ru-RU" dirty="0"/>
            </a:br>
            <a:r>
              <a:rPr lang="ru-RU" dirty="0"/>
              <a:t>• Резать мягкие ингредиенты столовым ножом.</a:t>
            </a:r>
            <a:br>
              <a:rPr lang="ru-RU" dirty="0"/>
            </a:br>
            <a:r>
              <a:rPr lang="ru-RU" dirty="0"/>
              <a:t>• Молоть на мясорубке или ручной мельнице.</a:t>
            </a:r>
            <a:br>
              <a:rPr lang="ru-RU" dirty="0"/>
            </a:br>
            <a:r>
              <a:rPr lang="ru-RU" dirty="0"/>
              <a:t>• Мять мялкой.</a:t>
            </a:r>
            <a:br>
              <a:rPr lang="ru-RU" dirty="0"/>
            </a:br>
            <a:r>
              <a:rPr lang="ru-RU" dirty="0"/>
              <a:t>• Раскатывать тесто скалкой.</a:t>
            </a:r>
            <a:br>
              <a:rPr lang="ru-RU" dirty="0"/>
            </a:br>
            <a:r>
              <a:rPr lang="ru-RU" dirty="0"/>
              <a:t>• Выкладывать начинку ложкой в пирожки.</a:t>
            </a:r>
            <a:br>
              <a:rPr lang="ru-RU" dirty="0"/>
            </a:br>
            <a:r>
              <a:rPr lang="ru-RU" dirty="0"/>
              <a:t>• Вырезать из теста печенье формочками.</a:t>
            </a:r>
            <a:br>
              <a:rPr lang="ru-RU" dirty="0"/>
            </a:br>
            <a:r>
              <a:rPr lang="ru-RU" dirty="0"/>
              <a:t>• Накрывать на стол и убирать со стола.</a:t>
            </a:r>
            <a:br>
              <a:rPr lang="ru-RU" dirty="0"/>
            </a:br>
            <a:r>
              <a:rPr lang="ru-RU" dirty="0"/>
              <a:t>• Чистить вареные яйца и картошку.</a:t>
            </a:r>
            <a:br>
              <a:rPr lang="ru-RU" dirty="0"/>
            </a:br>
            <a:r>
              <a:rPr lang="ru-RU" dirty="0"/>
              <a:t>• Мазать готовые коржи кремом.</a:t>
            </a:r>
            <a:br>
              <a:rPr lang="ru-RU" dirty="0"/>
            </a:br>
            <a:r>
              <a:rPr lang="ru-RU" dirty="0"/>
              <a:t>• Отбивать мясо молотком.</a:t>
            </a:r>
            <a:br>
              <a:rPr lang="ru-RU" dirty="0"/>
            </a:br>
            <a:r>
              <a:rPr lang="ru-RU" dirty="0"/>
              <a:t>• Катать шарики из фарша (котлеты, тефтели).</a:t>
            </a:r>
            <a:br>
              <a:rPr lang="ru-RU" dirty="0"/>
            </a:br>
            <a:r>
              <a:rPr lang="ru-RU" dirty="0"/>
              <a:t>• Открывать упаковки с продуктами.</a:t>
            </a:r>
            <a:br>
              <a:rPr lang="ru-RU" dirty="0"/>
            </a:br>
            <a:r>
              <a:rPr lang="ru-RU" dirty="0"/>
              <a:t>• Выкладывать печенье на противень.</a:t>
            </a:r>
            <a:br>
              <a:rPr lang="ru-RU" dirty="0"/>
            </a:br>
            <a:r>
              <a:rPr lang="ru-RU" dirty="0"/>
              <a:t>• Заворачивать в фольгу.</a:t>
            </a:r>
            <a:br>
              <a:rPr lang="ru-RU" dirty="0"/>
            </a:br>
            <a:r>
              <a:rPr lang="ru-RU" dirty="0"/>
              <a:t>• Укладывать еду в контейнер.</a:t>
            </a:r>
            <a:br>
              <a:rPr lang="ru-RU" dirty="0"/>
            </a:br>
            <a:r>
              <a:rPr lang="ru-RU" dirty="0"/>
              <a:t>• Украшать еду перед подачей на стол.</a:t>
            </a:r>
          </a:p>
          <a:p>
            <a:r>
              <a:rPr lang="ru-RU" b="1" dirty="0"/>
              <a:t>Детки с 4-5 лет и старше</a:t>
            </a:r>
            <a:r>
              <a:rPr lang="ru-RU" dirty="0"/>
              <a:t> ко всему предыдущему могут:</a:t>
            </a:r>
            <a:br>
              <a:rPr lang="ru-RU" dirty="0"/>
            </a:br>
            <a:r>
              <a:rPr lang="ru-RU" dirty="0"/>
              <a:t>• Доставать из холодильника или шкафчика что-то нужное и убирать обратно.</a:t>
            </a:r>
            <a:br>
              <a:rPr lang="ru-RU" dirty="0"/>
            </a:br>
            <a:r>
              <a:rPr lang="ru-RU" dirty="0"/>
              <a:t>• Мыть овощи и фрукты.</a:t>
            </a:r>
            <a:br>
              <a:rPr lang="ru-RU" dirty="0"/>
            </a:br>
            <a:r>
              <a:rPr lang="ru-RU" dirty="0"/>
              <a:t>• Мыть ложки и тарелки (ну, да, поначалу придется перемывать).</a:t>
            </a:r>
            <a:br>
              <a:rPr lang="ru-RU" dirty="0"/>
            </a:br>
            <a:r>
              <a:rPr lang="ru-RU" dirty="0"/>
              <a:t>• Резать овощи, фрукты и хлеб острым ножом.</a:t>
            </a:r>
            <a:br>
              <a:rPr lang="ru-RU" dirty="0"/>
            </a:br>
            <a:r>
              <a:rPr lang="ru-RU" dirty="0"/>
              <a:t>• Делать бутерброды.</a:t>
            </a:r>
            <a:br>
              <a:rPr lang="ru-RU" dirty="0"/>
            </a:br>
            <a:r>
              <a:rPr lang="ru-RU" dirty="0"/>
              <a:t>• Смешивать блендером или миксером (лучше в закрытой посуде).</a:t>
            </a:r>
            <a:br>
              <a:rPr lang="ru-RU" dirty="0"/>
            </a:br>
            <a:r>
              <a:rPr lang="ru-RU" dirty="0"/>
              <a:t>• Закладывать вариться пельмени (можно использовать ложку на длинной ручке, чтобы детские пальчики не находились над кастрюлей с кипятком.</a:t>
            </a:r>
            <a:br>
              <a:rPr lang="ru-RU" dirty="0"/>
            </a:br>
            <a:r>
              <a:rPr lang="ru-RU" dirty="0"/>
              <a:t>• Разбивать сырые яйца для яичницы или теста.</a:t>
            </a:r>
            <a:br>
              <a:rPr lang="ru-RU" dirty="0"/>
            </a:br>
            <a:r>
              <a:rPr lang="ru-RU" dirty="0"/>
              <a:t>• Тереть на терке мягкие продукты.</a:t>
            </a:r>
            <a:br>
              <a:rPr lang="ru-RU" dirty="0"/>
            </a:br>
            <a:r>
              <a:rPr lang="ru-RU" dirty="0"/>
              <a:t>• Собирать и разбирать миксер, блендер, мясорубку.</a:t>
            </a:r>
            <a:br>
              <a:rPr lang="ru-RU" dirty="0"/>
            </a:br>
            <a:r>
              <a:rPr lang="ru-RU" dirty="0"/>
              <a:t>• Наливать на сковородку тесто для оладий.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8684109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</TotalTime>
  <Words>2044</Words>
  <Application>Microsoft Office PowerPoint</Application>
  <PresentationFormat>Произвольный</PresentationFormat>
  <Paragraphs>108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Практикум для родителей «ГОТОВИМ ЕДУ из теста ВМЕСТЕ С ДЕТЬМИ»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Итак, начинаем!!!</vt:lpstr>
      <vt:lpstr>Лепка пельменей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Практикум для родителей «ГОТОВИМ ЕДУ из теста ВМЕСТЕ С ДЕТЬМИ»</dc:title>
  <dc:creator>Анастасия</dc:creator>
  <cp:lastModifiedBy>ПК</cp:lastModifiedBy>
  <cp:revision>10</cp:revision>
  <dcterms:created xsi:type="dcterms:W3CDTF">2021-10-15T03:16:07Z</dcterms:created>
  <dcterms:modified xsi:type="dcterms:W3CDTF">2021-10-19T10:21:10Z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447975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S9.1.2</vt:lpwstr>
  </property>
</Properties>
</file>